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23" r:id="rId2"/>
    <p:sldId id="355" r:id="rId3"/>
    <p:sldId id="360" r:id="rId4"/>
    <p:sldId id="361" r:id="rId5"/>
    <p:sldId id="353" r:id="rId6"/>
    <p:sldId id="356" r:id="rId7"/>
    <p:sldId id="3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068" autoAdjust="0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1/15/2019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1/15/2019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Usamos </a:t>
            </a:r>
            <a:r>
              <a:rPr lang="es-419" i="1" noProof="0" dirty="0" smtClean="0"/>
              <a:t>p</a:t>
            </a:r>
            <a:r>
              <a:rPr lang="es-419" i="1" noProof="0" dirty="0" smtClean="0"/>
              <a:t>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distributions</a:t>
            </a:r>
            <a:r>
              <a:rPr lang="es-419" noProof="0" dirty="0" smtClean="0"/>
              <a:t> para probar “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self-consistency</a:t>
            </a:r>
            <a:r>
              <a:rPr lang="es-419" noProof="0" dirty="0" smtClean="0"/>
              <a:t>”</a:t>
            </a:r>
          </a:p>
          <a:p>
            <a:r>
              <a:rPr lang="es-419" dirty="0" smtClean="0"/>
              <a:t>El modelo tuvo un dato que no era bueno</a:t>
            </a:r>
          </a:p>
          <a:p>
            <a:r>
              <a:rPr lang="es-419" noProof="0" dirty="0" err="1" smtClean="0"/>
              <a:t>Quizas</a:t>
            </a:r>
            <a:r>
              <a:rPr lang="es-419" noProof="0" dirty="0" smtClean="0"/>
              <a:t> con extra estructura con </a:t>
            </a:r>
            <a:r>
              <a:rPr lang="es-419" noProof="0" dirty="0" err="1" smtClean="0"/>
              <a:t>covariables</a:t>
            </a:r>
            <a:r>
              <a:rPr lang="es-419" noProof="0" dirty="0" smtClean="0"/>
              <a:t> el modelo puede explicar los datos</a:t>
            </a:r>
          </a:p>
          <a:p>
            <a:r>
              <a:rPr lang="es-419" noProof="0" dirty="0" smtClean="0"/>
              <a:t>Vamos a usar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y DIC</a:t>
            </a:r>
          </a:p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818"/>
            <a:ext cx="8229600" cy="4958108"/>
          </a:xfrm>
        </p:spPr>
        <p:txBody>
          <a:bodyPr/>
          <a:lstStyle/>
          <a:p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not</a:t>
            </a:r>
            <a:r>
              <a:rPr lang="es-419" noProof="0" dirty="0" smtClean="0"/>
              <a:t> trivial. </a:t>
            </a:r>
            <a:r>
              <a:rPr lang="es-419" noProof="0" dirty="0" err="1" smtClean="0"/>
              <a:t>There</a:t>
            </a:r>
            <a:r>
              <a:rPr lang="es-419" noProof="0" dirty="0" smtClean="0"/>
              <a:t> are </a:t>
            </a:r>
            <a:r>
              <a:rPr lang="es-419" noProof="0" dirty="0" err="1" smtClean="0"/>
              <a:t>many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existing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tools</a:t>
            </a:r>
            <a:r>
              <a:rPr lang="es-419" noProof="0" dirty="0" smtClean="0"/>
              <a:t> and more </a:t>
            </a:r>
            <a:r>
              <a:rPr lang="es-419" noProof="0" dirty="0" err="1" smtClean="0"/>
              <a:t>being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developed</a:t>
            </a:r>
            <a:r>
              <a:rPr lang="es-419" noProof="0" dirty="0" smtClean="0"/>
              <a:t>.</a:t>
            </a:r>
          </a:p>
          <a:p>
            <a:r>
              <a:rPr lang="es-419" noProof="0" dirty="0" err="1" smtClean="0"/>
              <a:t>According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Hobbs</a:t>
            </a:r>
            <a:r>
              <a:rPr lang="es-419" noProof="0" dirty="0" smtClean="0"/>
              <a:t> &amp; </a:t>
            </a:r>
            <a:r>
              <a:rPr lang="es-419" noProof="0" dirty="0" err="1" smtClean="0"/>
              <a:t>Hooten</a:t>
            </a:r>
            <a:r>
              <a:rPr lang="es-419" noProof="0" dirty="0" smtClean="0"/>
              <a:t> (2018)</a:t>
            </a:r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err="1" smtClean="0"/>
              <a:t>Out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sample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approach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if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possible</a:t>
            </a:r>
            <a:endParaRPr lang="es-419" noProof="0" dirty="0" smtClean="0"/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K-</a:t>
            </a:r>
            <a:r>
              <a:rPr lang="es-419" noProof="0" dirty="0" err="1" smtClean="0"/>
              <a:t>fold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cross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validation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but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slow</a:t>
            </a:r>
            <a:endParaRPr lang="es-419" noProof="0" dirty="0" smtClean="0"/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DIC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when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prediction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important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slow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works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when</a:t>
            </a:r>
            <a:r>
              <a:rPr lang="es-419" noProof="0" dirty="0" smtClean="0"/>
              <a:t> (# </a:t>
            </a:r>
            <a:r>
              <a:rPr lang="es-419" noProof="0" dirty="0" err="1" smtClean="0"/>
              <a:t>pars</a:t>
            </a:r>
            <a:r>
              <a:rPr lang="es-419" noProof="0" dirty="0" smtClean="0"/>
              <a:t> &lt;&lt; # data)</a:t>
            </a:r>
          </a:p>
          <a:p>
            <a:pPr marL="858837" lvl="1" indent="-514350">
              <a:buFont typeface="+mj-lt"/>
              <a:buAutoNum type="arabicPeriod"/>
            </a:pPr>
            <a:r>
              <a:rPr lang="es-419" noProof="0" dirty="0" smtClean="0"/>
              <a:t>WAIC </a:t>
            </a:r>
            <a:r>
              <a:rPr lang="es-419" noProof="0" dirty="0" err="1" smtClean="0"/>
              <a:t>good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hierarchical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models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Bayesian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selection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" y="1071564"/>
            <a:ext cx="9078651" cy="53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We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will</a:t>
            </a:r>
            <a:r>
              <a:rPr lang="es-419" noProof="0" dirty="0" smtClean="0"/>
              <a:t> try 3 </a:t>
            </a:r>
            <a:r>
              <a:rPr lang="es-419" noProof="0" dirty="0" err="1" smtClean="0"/>
              <a:t>versions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our</a:t>
            </a:r>
            <a:r>
              <a:rPr lang="es-419" noProof="0" dirty="0" smtClean="0"/>
              <a:t> binomial </a:t>
            </a:r>
            <a:r>
              <a:rPr lang="es-419" noProof="0" dirty="0" err="1" smtClean="0"/>
              <a:t>survival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(GLM)</a:t>
            </a:r>
          </a:p>
          <a:p>
            <a:r>
              <a:rPr lang="es-419" noProof="0" dirty="0" smtClean="0"/>
              <a:t>Fit3= de lectura (problema con sitio 5)</a:t>
            </a:r>
          </a:p>
          <a:p>
            <a:r>
              <a:rPr lang="es-419" noProof="0" dirty="0" smtClean="0"/>
              <a:t>Fit4= con </a:t>
            </a:r>
            <a:r>
              <a:rPr lang="es-419" dirty="0" smtClean="0"/>
              <a:t>solo </a:t>
            </a:r>
            <a:r>
              <a:rPr lang="es-419" noProof="0" dirty="0" err="1" smtClean="0"/>
              <a:t>covariable</a:t>
            </a:r>
            <a:r>
              <a:rPr lang="es-419" noProof="0" dirty="0" smtClean="0"/>
              <a:t> x1</a:t>
            </a:r>
          </a:p>
          <a:p>
            <a:r>
              <a:rPr lang="es-419" noProof="0" dirty="0" smtClean="0"/>
              <a:t>Fit5= con </a:t>
            </a:r>
            <a:r>
              <a:rPr lang="es-419" noProof="0" dirty="0" err="1" smtClean="0"/>
              <a:t>covariables</a:t>
            </a:r>
            <a:r>
              <a:rPr lang="es-419" noProof="0" dirty="0" smtClean="0"/>
              <a:t> x1 y x2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&lt;- c(9.450, 8.079, 7.686, 8.003, 2.882, 11.095, 10.696, 8.263, 12.043,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9.238)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 &lt;- c(0.08, 0.252, 0.158, 0.25, 0.081, 0.037, 0.002, 0.042, 0.053,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-0.02, 0.141, -0.001, -0.078, 0.103, -0.076, 0.037, 0.071, 0.113,</a:t>
            </a:r>
          </a:p>
          <a:p>
            <a:pPr marL="0" indent="0">
              <a:buNone/>
            </a:pPr>
            <a:r>
              <a:rPr lang="es-419" sz="1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0.23, 0.246)</a:t>
            </a:r>
          </a:p>
          <a:p>
            <a:pPr marL="0" indent="0">
              <a:buNone/>
            </a:pPr>
            <a:r>
              <a:rPr lang="es-419" noProof="0" dirty="0" err="1" smtClean="0"/>
              <a:t>Assume</a:t>
            </a:r>
            <a:r>
              <a:rPr lang="es-419" noProof="0" dirty="0" smtClean="0"/>
              <a:t> p</a:t>
            </a:r>
            <a:r>
              <a:rPr lang="es-419" dirty="0" smtClean="0"/>
              <a:t>= </a:t>
            </a:r>
            <a:r>
              <a:rPr lang="es-419" dirty="0" err="1" smtClean="0"/>
              <a:t>ilogit</a:t>
            </a:r>
            <a:r>
              <a:rPr lang="es-419" dirty="0" smtClean="0"/>
              <a:t>(</a:t>
            </a:r>
            <a:r>
              <a:rPr lang="es-419" noProof="0" dirty="0" smtClean="0"/>
              <a:t> theta + beta1*x1 + beta2*x2)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Fit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3 </a:t>
            </a:r>
            <a:r>
              <a:rPr lang="es-419" noProof="0" dirty="0" err="1" smtClean="0"/>
              <a:t>versions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(use </a:t>
            </a:r>
            <a:r>
              <a:rPr lang="es-419" noProof="0" dirty="0" err="1" smtClean="0"/>
              <a:t>separate</a:t>
            </a:r>
            <a:r>
              <a:rPr lang="es-419" noProof="0" dirty="0" smtClean="0"/>
              <a:t> .</a:t>
            </a:r>
            <a:r>
              <a:rPr lang="es-419" noProof="0" dirty="0" err="1" smtClean="0"/>
              <a:t>jags</a:t>
            </a:r>
            <a:r>
              <a:rPr lang="es-419" noProof="0" dirty="0" smtClean="0"/>
              <a:t> files)</a:t>
            </a:r>
          </a:p>
          <a:p>
            <a:r>
              <a:rPr lang="es-419" noProof="0" dirty="0" err="1" smtClean="0"/>
              <a:t>Recreate</a:t>
            </a:r>
            <a:r>
              <a:rPr lang="es-419" noProof="0" dirty="0" smtClean="0"/>
              <a:t>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plots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all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three</a:t>
            </a:r>
            <a:endParaRPr lang="es-419" noProof="0" dirty="0" smtClean="0"/>
          </a:p>
          <a:p>
            <a:r>
              <a:rPr lang="es-419" noProof="0" dirty="0" err="1" smtClean="0"/>
              <a:t>Which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does</a:t>
            </a:r>
            <a:r>
              <a:rPr lang="es-419" noProof="0" dirty="0" smtClean="0"/>
              <a:t> DIC </a:t>
            </a:r>
            <a:r>
              <a:rPr lang="es-419" noProof="0" dirty="0" err="1" smtClean="0"/>
              <a:t>select</a:t>
            </a:r>
            <a:r>
              <a:rPr lang="es-419" dirty="0"/>
              <a:t>? (</a:t>
            </a:r>
            <a:r>
              <a:rPr lang="es-4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fit3$BUGSoutput$DIC</a:t>
            </a:r>
            <a:r>
              <a:rPr lang="es-419" dirty="0" smtClean="0"/>
              <a:t> etc.)</a:t>
            </a:r>
            <a:endParaRPr lang="es-419" noProof="0" dirty="0" smtClean="0"/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What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should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you</a:t>
            </a:r>
            <a:r>
              <a:rPr lang="es-419" noProof="0" dirty="0" smtClean="0"/>
              <a:t> use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coefficients</a:t>
            </a:r>
            <a:r>
              <a:rPr lang="es-419" noProof="0" dirty="0" smtClean="0"/>
              <a:t>?]</a:t>
            </a:r>
          </a:p>
          <a:p>
            <a:r>
              <a:rPr lang="es-419" dirty="0" smtClean="0"/>
              <a:t>[</a:t>
            </a:r>
            <a:r>
              <a:rPr lang="es-419" dirty="0" err="1" smtClean="0"/>
              <a:t>Suggestion</a:t>
            </a:r>
            <a:r>
              <a:rPr lang="es-419" dirty="0" smtClean="0"/>
              <a:t>: </a:t>
            </a:r>
            <a:r>
              <a:rPr lang="es-419" dirty="0" err="1" smtClean="0"/>
              <a:t>Normalize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covariates</a:t>
            </a:r>
            <a:r>
              <a:rPr lang="es-419" dirty="0" smtClean="0"/>
              <a:t>]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Use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results</a:t>
            </a:r>
            <a:r>
              <a:rPr lang="es-419" noProof="0" dirty="0" smtClean="0"/>
              <a:t> to </a:t>
            </a:r>
            <a:r>
              <a:rPr lang="es-419" noProof="0" dirty="0" err="1" smtClean="0"/>
              <a:t>select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which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you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think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most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appropriate</a:t>
            </a:r>
            <a:r>
              <a:rPr lang="es-419" noProof="0" dirty="0" smtClean="0"/>
              <a:t>.</a:t>
            </a:r>
          </a:p>
          <a:p>
            <a:r>
              <a:rPr lang="es-419" noProof="0" dirty="0" err="1" smtClean="0"/>
              <a:t>Write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down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.</a:t>
            </a:r>
          </a:p>
          <a:p>
            <a:r>
              <a:rPr lang="es-419" noProof="0" dirty="0" err="1" smtClean="0"/>
              <a:t>Calculate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probability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survival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greater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than</a:t>
            </a:r>
            <a:r>
              <a:rPr lang="es-419" noProof="0" dirty="0" smtClean="0"/>
              <a:t> 0.8. P(p&gt;0.8) </a:t>
            </a:r>
            <a:r>
              <a:rPr lang="es-419" noProof="0" dirty="0" err="1" smtClean="0"/>
              <a:t>from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model</a:t>
            </a:r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98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1219</TotalTime>
  <Words>354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Bayesian model selection</vt:lpstr>
      <vt:lpstr>Recap</vt:lpstr>
      <vt:lpstr>Bayesian model selection</vt:lpstr>
      <vt:lpstr>Bayesian model selection</vt:lpstr>
      <vt:lpstr>Tarea</vt:lpstr>
      <vt:lpstr>Tarea</vt:lpstr>
      <vt:lpstr>Tarea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150</cp:revision>
  <dcterms:created xsi:type="dcterms:W3CDTF">2015-01-11T16:48:24Z</dcterms:created>
  <dcterms:modified xsi:type="dcterms:W3CDTF">2019-01-16T03:01:52Z</dcterms:modified>
</cp:coreProperties>
</file>