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23" r:id="rId2"/>
    <p:sldId id="355" r:id="rId3"/>
    <p:sldId id="360" r:id="rId4"/>
    <p:sldId id="361" r:id="rId5"/>
    <p:sldId id="353" r:id="rId6"/>
    <p:sldId id="356" r:id="rId7"/>
    <p:sldId id="3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068" autoAdjust="0"/>
  </p:normalViewPr>
  <p:slideViewPr>
    <p:cSldViewPr snapToGrid="0" snapToObjects="1">
      <p:cViewPr varScale="1">
        <p:scale>
          <a:sx n="76" d="100"/>
          <a:sy n="76" d="100"/>
        </p:scale>
        <p:origin x="8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1/16/2019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1/16/2019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1/16/2019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lo.org.mx/scielo.php?pid=S0185-38802009000200005&amp;script=sci_arttext&amp;tlng=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err="1" smtClean="0"/>
              <a:t>Bayesian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selection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Recap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Usamos </a:t>
            </a:r>
            <a:r>
              <a:rPr lang="es-419" i="1" noProof="0" dirty="0" smtClean="0"/>
              <a:t>posterior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distributions</a:t>
            </a:r>
            <a:r>
              <a:rPr lang="es-419" noProof="0" dirty="0" smtClean="0"/>
              <a:t> para probar “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self-consistency</a:t>
            </a:r>
            <a:r>
              <a:rPr lang="es-419" noProof="0" dirty="0" smtClean="0"/>
              <a:t>”</a:t>
            </a:r>
          </a:p>
          <a:p>
            <a:r>
              <a:rPr lang="es-419" dirty="0" smtClean="0"/>
              <a:t>El modelo tuvo un dato que no era bueno</a:t>
            </a:r>
          </a:p>
          <a:p>
            <a:r>
              <a:rPr lang="es-419" noProof="0" dirty="0" smtClean="0"/>
              <a:t>Quizás </a:t>
            </a:r>
            <a:r>
              <a:rPr lang="es-419" noProof="0" dirty="0" smtClean="0"/>
              <a:t>con extra estructura con </a:t>
            </a:r>
            <a:r>
              <a:rPr lang="es-419" noProof="0" dirty="0" err="1" smtClean="0"/>
              <a:t>covariables</a:t>
            </a:r>
            <a:r>
              <a:rPr lang="es-419" noProof="0" dirty="0" smtClean="0"/>
              <a:t> el modelo puede explicar los datos</a:t>
            </a:r>
          </a:p>
          <a:p>
            <a:r>
              <a:rPr lang="es-419" noProof="0" dirty="0" smtClean="0"/>
              <a:t>Vamos a usar </a:t>
            </a:r>
            <a:r>
              <a:rPr lang="es-419" i="1" noProof="0" dirty="0" smtClean="0"/>
              <a:t>posterior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noProof="0" dirty="0" smtClean="0"/>
              <a:t> y DIC</a:t>
            </a:r>
          </a:p>
          <a:p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Bayesian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selection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818"/>
            <a:ext cx="8229600" cy="4958108"/>
          </a:xfrm>
        </p:spPr>
        <p:txBody>
          <a:bodyPr/>
          <a:lstStyle/>
          <a:p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selection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not</a:t>
            </a:r>
            <a:r>
              <a:rPr lang="es-419" noProof="0" dirty="0" smtClean="0"/>
              <a:t> trivial. </a:t>
            </a:r>
            <a:r>
              <a:rPr lang="es-419" noProof="0" dirty="0" err="1" smtClean="0"/>
              <a:t>There</a:t>
            </a:r>
            <a:r>
              <a:rPr lang="es-419" noProof="0" dirty="0" smtClean="0"/>
              <a:t> are </a:t>
            </a:r>
            <a:r>
              <a:rPr lang="es-419" noProof="0" dirty="0" err="1" smtClean="0"/>
              <a:t>many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existing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tools</a:t>
            </a:r>
            <a:r>
              <a:rPr lang="es-419" noProof="0" dirty="0" smtClean="0"/>
              <a:t> and more </a:t>
            </a:r>
            <a:r>
              <a:rPr lang="es-419" noProof="0" dirty="0" err="1" smtClean="0"/>
              <a:t>being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developed</a:t>
            </a:r>
            <a:r>
              <a:rPr lang="es-419" noProof="0" dirty="0" smtClean="0"/>
              <a:t>.</a:t>
            </a:r>
          </a:p>
          <a:p>
            <a:r>
              <a:rPr lang="es-419" noProof="0" dirty="0" err="1" smtClean="0"/>
              <a:t>According</a:t>
            </a:r>
            <a:r>
              <a:rPr lang="es-419" noProof="0" dirty="0" smtClean="0"/>
              <a:t> to </a:t>
            </a:r>
            <a:r>
              <a:rPr lang="es-419" noProof="0" dirty="0" err="1" smtClean="0"/>
              <a:t>Hobbs</a:t>
            </a:r>
            <a:r>
              <a:rPr lang="es-419" noProof="0" dirty="0" smtClean="0"/>
              <a:t> &amp; </a:t>
            </a:r>
            <a:r>
              <a:rPr lang="es-419" noProof="0" dirty="0" err="1" smtClean="0"/>
              <a:t>Hooten</a:t>
            </a:r>
            <a:r>
              <a:rPr lang="es-419" noProof="0" dirty="0" smtClean="0"/>
              <a:t> (2018)</a:t>
            </a:r>
          </a:p>
          <a:p>
            <a:pPr marL="858837" lvl="1" indent="-514350">
              <a:buFont typeface="+mj-lt"/>
              <a:buAutoNum type="arabicPeriod"/>
            </a:pPr>
            <a:r>
              <a:rPr lang="es-419" noProof="0" dirty="0" err="1" smtClean="0"/>
              <a:t>Out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sample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best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approach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if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possible</a:t>
            </a:r>
            <a:endParaRPr lang="es-419" noProof="0" dirty="0" smtClean="0"/>
          </a:p>
          <a:p>
            <a:pPr marL="858837" lvl="1" indent="-514350">
              <a:buFont typeface="+mj-lt"/>
              <a:buAutoNum type="arabicPeriod"/>
            </a:pPr>
            <a:r>
              <a:rPr lang="es-419" noProof="0" dirty="0" smtClean="0"/>
              <a:t>K-</a:t>
            </a:r>
            <a:r>
              <a:rPr lang="es-419" noProof="0" dirty="0" err="1" smtClean="0"/>
              <a:t>fold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cross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validation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good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but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slow</a:t>
            </a:r>
            <a:endParaRPr lang="es-419" noProof="0" dirty="0" smtClean="0"/>
          </a:p>
          <a:p>
            <a:pPr marL="858837" lvl="1" indent="-514350">
              <a:buFont typeface="+mj-lt"/>
              <a:buAutoNum type="arabicPeriod"/>
            </a:pPr>
            <a:r>
              <a:rPr lang="es-419" noProof="0" dirty="0" smtClean="0"/>
              <a:t>DIC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good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when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prediction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important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slow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works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best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when</a:t>
            </a:r>
            <a:r>
              <a:rPr lang="es-419" noProof="0" dirty="0" smtClean="0"/>
              <a:t> (# </a:t>
            </a:r>
            <a:r>
              <a:rPr lang="es-419" noProof="0" dirty="0" err="1" smtClean="0"/>
              <a:t>pars</a:t>
            </a:r>
            <a:r>
              <a:rPr lang="es-419" noProof="0" dirty="0" smtClean="0"/>
              <a:t> &lt;&lt; # data)</a:t>
            </a:r>
          </a:p>
          <a:p>
            <a:pPr marL="858837" lvl="1" indent="-514350">
              <a:buFont typeface="+mj-lt"/>
              <a:buAutoNum type="arabicPeriod"/>
            </a:pPr>
            <a:r>
              <a:rPr lang="es-419" noProof="0" dirty="0" smtClean="0"/>
              <a:t>WAIC </a:t>
            </a:r>
            <a:r>
              <a:rPr lang="es-419" noProof="0" dirty="0" err="1" smtClean="0"/>
              <a:t>good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hierarchical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models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500191"/>
            <a:ext cx="447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Hobbs &amp; </a:t>
            </a:r>
            <a:r>
              <a:rPr lang="en-US" dirty="0" err="1" smtClean="0"/>
              <a:t>Hooten</a:t>
            </a:r>
            <a:r>
              <a:rPr lang="en-US" dirty="0" smtClean="0"/>
              <a:t>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7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Bayesian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selection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" y="1071564"/>
            <a:ext cx="9078651" cy="5301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500191"/>
            <a:ext cx="447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Hobbs &amp; </a:t>
            </a:r>
            <a:r>
              <a:rPr lang="en-US" dirty="0" err="1" smtClean="0"/>
              <a:t>Hooten</a:t>
            </a:r>
            <a:r>
              <a:rPr lang="en-US" dirty="0" smtClean="0"/>
              <a:t>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5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Tarea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err="1" smtClean="0"/>
              <a:t>We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will</a:t>
            </a:r>
            <a:r>
              <a:rPr lang="es-419" noProof="0" dirty="0" smtClean="0"/>
              <a:t> try </a:t>
            </a:r>
            <a:r>
              <a:rPr lang="es-419" noProof="0" dirty="0" smtClean="0"/>
              <a:t>2 </a:t>
            </a:r>
            <a:r>
              <a:rPr lang="es-419" noProof="0" dirty="0" err="1" smtClean="0"/>
              <a:t>versions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our</a:t>
            </a:r>
            <a:r>
              <a:rPr lang="es-419" noProof="0" dirty="0" smtClean="0"/>
              <a:t> binomial </a:t>
            </a:r>
            <a:r>
              <a:rPr lang="es-419" noProof="0" dirty="0" err="1" smtClean="0"/>
              <a:t>survival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(GLM)</a:t>
            </a:r>
          </a:p>
          <a:p>
            <a:r>
              <a:rPr lang="es-419" noProof="0" dirty="0" smtClean="0"/>
              <a:t>Fit3= de lectura (problema con sitio 5)</a:t>
            </a:r>
          </a:p>
          <a:p>
            <a:r>
              <a:rPr lang="es-419" noProof="0" dirty="0" smtClean="0"/>
              <a:t>Fit4= con </a:t>
            </a:r>
            <a:r>
              <a:rPr lang="es-419" noProof="0" dirty="0" err="1" smtClean="0"/>
              <a:t>covariable</a:t>
            </a:r>
            <a:r>
              <a:rPr lang="es-419" noProof="0" dirty="0" smtClean="0"/>
              <a:t> </a:t>
            </a:r>
            <a:r>
              <a:rPr lang="es-419" noProof="0" dirty="0" smtClean="0"/>
              <a:t>x1</a:t>
            </a:r>
          </a:p>
          <a:p>
            <a:pPr marL="0" indent="0">
              <a:buNone/>
            </a:pPr>
            <a:r>
              <a:rPr lang="es-419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 </a:t>
            </a:r>
            <a:r>
              <a:rPr lang="es-419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c(9.450, 8.079, 7.686, 8.003, 2.882, 11.095, 10.696, 8.263, 12.043,</a:t>
            </a:r>
          </a:p>
          <a:p>
            <a:pPr marL="0" indent="0">
              <a:buNone/>
            </a:pPr>
            <a:r>
              <a:rPr lang="es-419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9.238)</a:t>
            </a:r>
          </a:p>
          <a:p>
            <a:pPr marL="0" indent="0">
              <a:buNone/>
            </a:pPr>
            <a:r>
              <a:rPr lang="es-419" noProof="0" dirty="0" err="1" smtClean="0"/>
              <a:t>Assume</a:t>
            </a:r>
            <a:r>
              <a:rPr lang="es-419" noProof="0" dirty="0" smtClean="0"/>
              <a:t> </a:t>
            </a:r>
            <a:r>
              <a:rPr lang="es-419" noProof="0" dirty="0" smtClean="0"/>
              <a:t>p</a:t>
            </a:r>
            <a:r>
              <a:rPr lang="es-419" dirty="0" smtClean="0"/>
              <a:t>= </a:t>
            </a:r>
            <a:r>
              <a:rPr lang="es-419" dirty="0" err="1" smtClean="0"/>
              <a:t>ilogit</a:t>
            </a:r>
            <a:r>
              <a:rPr lang="es-419" dirty="0" smtClean="0"/>
              <a:t>(</a:t>
            </a:r>
            <a:r>
              <a:rPr lang="es-419" noProof="0" dirty="0" smtClean="0"/>
              <a:t> theta + </a:t>
            </a:r>
            <a:r>
              <a:rPr lang="es-419" noProof="0" dirty="0" smtClean="0"/>
              <a:t>beta1*x1)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Tarea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err="1" smtClean="0"/>
              <a:t>Fit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smtClean="0"/>
              <a:t>2 </a:t>
            </a:r>
            <a:r>
              <a:rPr lang="es-419" noProof="0" dirty="0" err="1" smtClean="0"/>
              <a:t>versions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smtClean="0"/>
              <a:t>(</a:t>
            </a:r>
            <a:r>
              <a:rPr lang="es-419" noProof="0" dirty="0" err="1" smtClean="0"/>
              <a:t>create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logistic</a:t>
            </a:r>
            <a:r>
              <a:rPr lang="es-419" noProof="0" dirty="0" smtClean="0"/>
              <a:t> 4.jags)</a:t>
            </a:r>
            <a:endParaRPr lang="es-419" noProof="0" dirty="0" smtClean="0"/>
          </a:p>
          <a:p>
            <a:r>
              <a:rPr lang="es-419" noProof="0" dirty="0" err="1" smtClean="0"/>
              <a:t>Recreate</a:t>
            </a:r>
            <a:r>
              <a:rPr lang="es-419" noProof="0" dirty="0" smtClean="0"/>
              <a:t> 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plots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both</a:t>
            </a:r>
            <a:endParaRPr lang="es-419" noProof="0" dirty="0" smtClean="0"/>
          </a:p>
          <a:p>
            <a:r>
              <a:rPr lang="es-419" noProof="0" dirty="0" err="1" smtClean="0"/>
              <a:t>Which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does</a:t>
            </a:r>
            <a:r>
              <a:rPr lang="es-419" noProof="0" dirty="0" smtClean="0"/>
              <a:t> DIC </a:t>
            </a:r>
            <a:r>
              <a:rPr lang="es-419" noProof="0" dirty="0" err="1" smtClean="0"/>
              <a:t>select</a:t>
            </a:r>
            <a:r>
              <a:rPr lang="es-419" dirty="0"/>
              <a:t>? (</a:t>
            </a:r>
            <a:r>
              <a:rPr lang="es-41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fit3$BUGSoutput$DIC</a:t>
            </a:r>
            <a:r>
              <a:rPr lang="es-419" dirty="0" smtClean="0"/>
              <a:t> etc.)</a:t>
            </a:r>
            <a:endParaRPr lang="es-419" noProof="0" dirty="0" smtClean="0"/>
          </a:p>
          <a:p>
            <a:r>
              <a:rPr lang="es-419" noProof="0" dirty="0" smtClean="0"/>
              <a:t>[</a:t>
            </a:r>
            <a:r>
              <a:rPr lang="es-419" noProof="0" dirty="0" err="1" smtClean="0"/>
              <a:t>What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should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you</a:t>
            </a:r>
            <a:r>
              <a:rPr lang="es-419" noProof="0" dirty="0" smtClean="0"/>
              <a:t> use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coefficients</a:t>
            </a:r>
            <a:r>
              <a:rPr lang="es-419" noProof="0" dirty="0" smtClean="0"/>
              <a:t>?]</a:t>
            </a:r>
          </a:p>
          <a:p>
            <a:r>
              <a:rPr lang="es-419" dirty="0" smtClean="0"/>
              <a:t>[</a:t>
            </a:r>
            <a:r>
              <a:rPr lang="es-419" dirty="0" err="1" smtClean="0"/>
              <a:t>Suggestion</a:t>
            </a:r>
            <a:r>
              <a:rPr lang="es-419" dirty="0" smtClean="0"/>
              <a:t>: </a:t>
            </a:r>
            <a:r>
              <a:rPr lang="es-419" dirty="0" err="1" smtClean="0"/>
              <a:t>Normalize</a:t>
            </a:r>
            <a:r>
              <a:rPr lang="es-419" dirty="0" smtClean="0"/>
              <a:t>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covariates</a:t>
            </a:r>
            <a:r>
              <a:rPr lang="es-419" dirty="0" smtClean="0"/>
              <a:t>]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Tarea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2000" noProof="0" dirty="0" smtClean="0"/>
              <a:t>Use </a:t>
            </a:r>
            <a:r>
              <a:rPr lang="es-419" sz="2000" noProof="0" dirty="0" err="1" smtClean="0"/>
              <a:t>the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results</a:t>
            </a:r>
            <a:r>
              <a:rPr lang="es-419" sz="2000" noProof="0" dirty="0" smtClean="0"/>
              <a:t> to </a:t>
            </a:r>
            <a:r>
              <a:rPr lang="es-419" sz="2000" noProof="0" dirty="0" err="1" smtClean="0"/>
              <a:t>select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which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model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you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think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is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most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appropriate</a:t>
            </a:r>
            <a:r>
              <a:rPr lang="es-419" sz="2000" noProof="0" dirty="0" smtClean="0"/>
              <a:t>.</a:t>
            </a:r>
          </a:p>
          <a:p>
            <a:r>
              <a:rPr lang="es-419" sz="2000" noProof="0" dirty="0" err="1" smtClean="0"/>
              <a:t>Calculate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the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probability</a:t>
            </a:r>
            <a:r>
              <a:rPr lang="es-419" sz="2000" noProof="0" dirty="0" smtClean="0"/>
              <a:t> of </a:t>
            </a:r>
            <a:r>
              <a:rPr lang="es-419" sz="2000" noProof="0" dirty="0" err="1" smtClean="0"/>
              <a:t>survival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greater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than</a:t>
            </a:r>
            <a:r>
              <a:rPr lang="es-419" sz="2000" noProof="0" dirty="0" smtClean="0"/>
              <a:t> </a:t>
            </a:r>
            <a:r>
              <a:rPr lang="es-419" sz="2000" noProof="0" dirty="0" smtClean="0"/>
              <a:t>0.8, </a:t>
            </a:r>
            <a:r>
              <a:rPr lang="es-419" sz="2000" noProof="0" dirty="0" smtClean="0"/>
              <a:t>P(p&gt;0.8</a:t>
            </a:r>
            <a:r>
              <a:rPr lang="es-419" sz="2000" noProof="0" dirty="0" smtClean="0"/>
              <a:t>), </a:t>
            </a:r>
            <a:r>
              <a:rPr lang="es-419" sz="2000" noProof="0" dirty="0" err="1" smtClean="0"/>
              <a:t>for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site</a:t>
            </a:r>
            <a:r>
              <a:rPr lang="es-419" sz="2000" noProof="0" dirty="0" smtClean="0"/>
              <a:t> 3</a:t>
            </a:r>
          </a:p>
          <a:p>
            <a:endParaRPr lang="es-419" sz="2000" dirty="0"/>
          </a:p>
          <a:p>
            <a:r>
              <a:rPr lang="es-419" sz="2000" noProof="0" dirty="0" err="1" smtClean="0"/>
              <a:t>Read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the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paper</a:t>
            </a:r>
            <a:r>
              <a:rPr lang="es-419" sz="2000" dirty="0"/>
              <a:t> </a:t>
            </a:r>
            <a:r>
              <a:rPr lang="es-419" sz="2000" dirty="0">
                <a:hlinkClick r:id="rId2"/>
              </a:rPr>
              <a:t>http://</a:t>
            </a:r>
            <a:r>
              <a:rPr lang="es-419" sz="2000" dirty="0" smtClean="0">
                <a:hlinkClick r:id="rId2"/>
              </a:rPr>
              <a:t>www.scielo.org.mx/scielo.php?pid=S0185-38802009000200005&amp;script=sci_arttext&amp;tlng=pt</a:t>
            </a:r>
            <a:endParaRPr lang="es-419" sz="2000" dirty="0" smtClean="0"/>
          </a:p>
          <a:p>
            <a:r>
              <a:rPr lang="es-419" sz="2000" noProof="0" dirty="0" smtClean="0"/>
              <a:t>And </a:t>
            </a:r>
            <a:r>
              <a:rPr lang="es-419" sz="2000" noProof="0" dirty="0" err="1" smtClean="0"/>
              <a:t>write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down</a:t>
            </a:r>
            <a:r>
              <a:rPr lang="es-419" sz="2000" noProof="0" dirty="0" smtClean="0"/>
              <a:t>:</a:t>
            </a:r>
            <a:endParaRPr lang="es-419" sz="2000" dirty="0" smtClean="0"/>
          </a:p>
          <a:p>
            <a:pPr lvl="1"/>
            <a:r>
              <a:rPr lang="es-419" sz="1800" noProof="0" dirty="0" err="1" smtClean="0"/>
              <a:t>What</a:t>
            </a:r>
            <a:r>
              <a:rPr lang="es-419" sz="1800" noProof="0" dirty="0" smtClean="0"/>
              <a:t> </a:t>
            </a:r>
            <a:r>
              <a:rPr lang="es-419" sz="1800" noProof="0" dirty="0" err="1" smtClean="0"/>
              <a:t>is</a:t>
            </a:r>
            <a:r>
              <a:rPr lang="es-419" sz="1800" noProof="0" dirty="0" smtClean="0"/>
              <a:t> </a:t>
            </a:r>
            <a:r>
              <a:rPr lang="es-419" sz="1800" noProof="0" dirty="0" err="1" smtClean="0"/>
              <a:t>the</a:t>
            </a:r>
            <a:r>
              <a:rPr lang="es-419" sz="1800" noProof="0" dirty="0" smtClean="0"/>
              <a:t> </a:t>
            </a:r>
            <a:r>
              <a:rPr lang="es-419" sz="1800" noProof="0" dirty="0" err="1" smtClean="0"/>
              <a:t>type</a:t>
            </a:r>
            <a:r>
              <a:rPr lang="es-419" sz="1800" noProof="0" dirty="0" smtClean="0"/>
              <a:t> of </a:t>
            </a:r>
            <a:r>
              <a:rPr lang="es-419" sz="1800" noProof="0" dirty="0" err="1" smtClean="0"/>
              <a:t>model</a:t>
            </a:r>
            <a:r>
              <a:rPr lang="es-419" sz="1800" noProof="0" dirty="0" smtClean="0"/>
              <a:t>?</a:t>
            </a:r>
          </a:p>
          <a:p>
            <a:pPr lvl="1"/>
            <a:r>
              <a:rPr lang="es-419" sz="1800" dirty="0" err="1" smtClean="0"/>
              <a:t>What</a:t>
            </a:r>
            <a:r>
              <a:rPr lang="es-419" sz="1800" dirty="0" smtClean="0"/>
              <a:t> </a:t>
            </a:r>
            <a:r>
              <a:rPr lang="es-419" sz="1800" dirty="0" err="1" smtClean="0"/>
              <a:t>is</a:t>
            </a:r>
            <a:r>
              <a:rPr lang="es-419" sz="1800" dirty="0" smtClean="0"/>
              <a:t> </a:t>
            </a:r>
            <a:r>
              <a:rPr lang="es-419" sz="1800" dirty="0" err="1" smtClean="0"/>
              <a:t>the</a:t>
            </a:r>
            <a:r>
              <a:rPr lang="es-419" sz="1800" dirty="0" smtClean="0"/>
              <a:t> </a:t>
            </a:r>
            <a:r>
              <a:rPr lang="es-419" sz="1800" dirty="0" err="1" smtClean="0"/>
              <a:t>likelihood</a:t>
            </a:r>
            <a:r>
              <a:rPr lang="es-419" sz="1800" dirty="0" smtClean="0"/>
              <a:t> </a:t>
            </a:r>
            <a:r>
              <a:rPr lang="es-419" sz="1800" dirty="0" err="1" smtClean="0"/>
              <a:t>function</a:t>
            </a:r>
            <a:r>
              <a:rPr lang="es-419" sz="1800" dirty="0" smtClean="0"/>
              <a:t>?</a:t>
            </a:r>
          </a:p>
          <a:p>
            <a:pPr lvl="1"/>
            <a:r>
              <a:rPr lang="es-419" sz="1800" noProof="0" dirty="0" err="1" smtClean="0"/>
              <a:t>What</a:t>
            </a:r>
            <a:r>
              <a:rPr lang="es-419" sz="1800" noProof="0" dirty="0" smtClean="0"/>
              <a:t> are </a:t>
            </a:r>
            <a:r>
              <a:rPr lang="es-419" sz="1800" noProof="0" dirty="0" err="1" smtClean="0"/>
              <a:t>the</a:t>
            </a:r>
            <a:r>
              <a:rPr lang="es-419" sz="1800" noProof="0" dirty="0" smtClean="0"/>
              <a:t> </a:t>
            </a:r>
            <a:r>
              <a:rPr lang="es-419" sz="1800" noProof="0" dirty="0" err="1" smtClean="0"/>
              <a:t>priors</a:t>
            </a:r>
            <a:r>
              <a:rPr lang="es-419" sz="1800" noProof="0" dirty="0" smtClean="0"/>
              <a:t>?</a:t>
            </a:r>
            <a:endParaRPr lang="es-419" sz="1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90099C9-4CB8-9A40-B745-9AB270505907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29867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1331</TotalTime>
  <Words>312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Courier New</vt:lpstr>
      <vt:lpstr>Garamond</vt:lpstr>
      <vt:lpstr>Wingdings</vt:lpstr>
      <vt:lpstr>BlueEdge</vt:lpstr>
      <vt:lpstr>Bayesian model selection</vt:lpstr>
      <vt:lpstr>Recap</vt:lpstr>
      <vt:lpstr>Bayesian model selection</vt:lpstr>
      <vt:lpstr>Bayesian model selection</vt:lpstr>
      <vt:lpstr>Tarea</vt:lpstr>
      <vt:lpstr>Tarea</vt:lpstr>
      <vt:lpstr>Tarea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157</cp:revision>
  <dcterms:created xsi:type="dcterms:W3CDTF">2015-01-11T16:48:24Z</dcterms:created>
  <dcterms:modified xsi:type="dcterms:W3CDTF">2019-01-16T20:05:00Z</dcterms:modified>
</cp:coreProperties>
</file>