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3112"/>
  </p:normalViewPr>
  <p:slideViewPr>
    <p:cSldViewPr snapToGrid="0" snapToObjects="1"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1/8/2019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 del curso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6771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Mi formación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CL" sz="2400" u="sng" noProof="0" dirty="0"/>
              <a:t>Formación Académica</a:t>
            </a:r>
          </a:p>
          <a:p>
            <a:pPr>
              <a:buNone/>
            </a:pPr>
            <a:r>
              <a:rPr lang="es-CL" sz="2400" noProof="0" dirty="0" err="1"/>
              <a:t>University</a:t>
            </a:r>
            <a:r>
              <a:rPr lang="es-CL" sz="2400" noProof="0" dirty="0"/>
              <a:t> of </a:t>
            </a:r>
            <a:r>
              <a:rPr lang="es-CL" sz="2400" noProof="0" dirty="0" smtClean="0"/>
              <a:t>Washington, Seattle, WA</a:t>
            </a:r>
          </a:p>
          <a:p>
            <a:pPr>
              <a:buNone/>
            </a:pPr>
            <a:r>
              <a:rPr lang="es-CL" sz="2400" noProof="0" dirty="0" smtClean="0"/>
              <a:t>M.S. &amp; PhD en ecología </a:t>
            </a:r>
            <a:r>
              <a:rPr lang="es-CL" sz="2400" dirty="0" smtClean="0"/>
              <a:t>cuantitativa y manejo de recursos naturales (</a:t>
            </a:r>
            <a:r>
              <a:rPr lang="es-CL" sz="2400" i="1" dirty="0" err="1" smtClean="0"/>
              <a:t>Quantitative</a:t>
            </a:r>
            <a:r>
              <a:rPr lang="es-CL" sz="2400" i="1" dirty="0" smtClean="0"/>
              <a:t> </a:t>
            </a:r>
            <a:r>
              <a:rPr lang="es-CL" sz="2400" i="1" dirty="0" err="1" smtClean="0"/>
              <a:t>Ecology</a:t>
            </a:r>
            <a:r>
              <a:rPr lang="es-CL" sz="2400" i="1" dirty="0" smtClean="0"/>
              <a:t> and </a:t>
            </a:r>
            <a:r>
              <a:rPr lang="es-CL" sz="2400" i="1" dirty="0" err="1" smtClean="0"/>
              <a:t>Resource</a:t>
            </a:r>
            <a:r>
              <a:rPr lang="es-CL" sz="2400" i="1" dirty="0" smtClean="0"/>
              <a:t> Management</a:t>
            </a:r>
            <a:r>
              <a:rPr lang="es-CL" sz="2400" dirty="0" smtClean="0"/>
              <a:t>) </a:t>
            </a:r>
            <a:endParaRPr lang="es-CL" sz="2400" noProof="0" dirty="0" smtClean="0"/>
          </a:p>
          <a:p>
            <a:pPr>
              <a:buNone/>
            </a:pPr>
            <a:endParaRPr lang="es-CL" sz="2400" noProof="0" dirty="0" smtClean="0"/>
          </a:p>
          <a:p>
            <a:pPr>
              <a:buNone/>
            </a:pPr>
            <a:r>
              <a:rPr lang="es-CL" sz="2400" u="sng" noProof="0" dirty="0" smtClean="0"/>
              <a:t>Actividades Laborales</a:t>
            </a:r>
          </a:p>
          <a:p>
            <a:pPr>
              <a:buNone/>
            </a:pPr>
            <a:r>
              <a:rPr lang="es-CL" sz="2400" noProof="0" dirty="0" err="1" smtClean="0"/>
              <a:t>Postdoc</a:t>
            </a:r>
            <a:r>
              <a:rPr lang="es-CL" sz="2400" noProof="0" dirty="0" smtClean="0"/>
              <a:t> en Seattle con </a:t>
            </a:r>
            <a:r>
              <a:rPr lang="es-CL" sz="2400" noProof="0" dirty="0" err="1" smtClean="0"/>
              <a:t>Andre</a:t>
            </a:r>
            <a:r>
              <a:rPr lang="es-CL" sz="2400" noProof="0" dirty="0" smtClean="0"/>
              <a:t> </a:t>
            </a:r>
            <a:r>
              <a:rPr lang="es-CL" sz="2400" noProof="0" dirty="0" err="1" smtClean="0"/>
              <a:t>Punt</a:t>
            </a:r>
            <a:r>
              <a:rPr lang="es-CL" sz="2400" noProof="0" dirty="0" smtClean="0"/>
              <a:t>/</a:t>
            </a:r>
            <a:r>
              <a:rPr lang="es-CL" sz="2400" noProof="0" dirty="0" err="1" smtClean="0"/>
              <a:t>Jim</a:t>
            </a:r>
            <a:r>
              <a:rPr lang="es-CL" sz="2400" noProof="0" dirty="0" smtClean="0"/>
              <a:t> </a:t>
            </a:r>
            <a:r>
              <a:rPr lang="es-CL" sz="2400" noProof="0" dirty="0" err="1" smtClean="0"/>
              <a:t>Thorson</a:t>
            </a:r>
            <a:r>
              <a:rPr lang="es-CL" sz="2400" noProof="0" dirty="0" smtClean="0"/>
              <a:t> usando modelos </a:t>
            </a:r>
            <a:r>
              <a:rPr lang="es-CL" sz="2400" noProof="0" dirty="0" err="1" smtClean="0"/>
              <a:t>spatiotemporales</a:t>
            </a:r>
            <a:endParaRPr lang="es-CL" sz="2400" noProof="0" dirty="0" smtClean="0"/>
          </a:p>
          <a:p>
            <a:pPr>
              <a:buNone/>
            </a:pPr>
            <a:endParaRPr lang="es-CL" sz="2400" noProof="0" dirty="0"/>
          </a:p>
          <a:p>
            <a:pPr>
              <a:buNone/>
            </a:pPr>
            <a:r>
              <a:rPr lang="es-CL" sz="2400" u="sng" noProof="0" dirty="0"/>
              <a:t>Conexión con Chile</a:t>
            </a:r>
          </a:p>
          <a:p>
            <a:pPr>
              <a:buNone/>
            </a:pPr>
            <a:r>
              <a:rPr lang="es-CL" sz="2400" dirty="0" err="1" smtClean="0"/>
              <a:t>Postdoc</a:t>
            </a:r>
            <a:r>
              <a:rPr lang="es-CL" sz="2400" dirty="0" smtClean="0"/>
              <a:t> </a:t>
            </a:r>
            <a:r>
              <a:rPr lang="es-CL" sz="2400" dirty="0"/>
              <a:t>con </a:t>
            </a:r>
            <a:r>
              <a:rPr lang="es-CL" sz="2400" dirty="0" smtClean="0"/>
              <a:t>Prof. Billy </a:t>
            </a:r>
            <a:r>
              <a:rPr lang="es-CL" sz="2400" dirty="0"/>
              <a:t>Ernst </a:t>
            </a:r>
            <a:r>
              <a:rPr lang="es-CL" sz="2400" dirty="0" smtClean="0"/>
              <a:t>(</a:t>
            </a:r>
            <a:r>
              <a:rPr lang="es-CL" sz="2400" dirty="0" err="1" smtClean="0"/>
              <a:t>UdeC</a:t>
            </a:r>
            <a:r>
              <a:rPr lang="es-CL" sz="2400" dirty="0" smtClean="0"/>
              <a:t>; 2018) </a:t>
            </a:r>
          </a:p>
        </p:txBody>
      </p:sp>
    </p:spTree>
    <p:extLst>
      <p:ext uri="{BB962C8B-B14F-4D97-AF65-F5344CB8AC3E}">
        <p14:creationId xmlns:p14="http://schemas.microsoft.com/office/powerpoint/2010/main" val="17709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Maestría: un análisis bayesiano de las ballenas azules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C46DCB-CB1E-4B0A-9700-81BD751E3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" t="29024"/>
          <a:stretch/>
        </p:blipFill>
        <p:spPr>
          <a:xfrm>
            <a:off x="457200" y="1843612"/>
            <a:ext cx="7120824" cy="2449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06298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049" y="4293226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Doctorado: modelos bayesianos por stock </a:t>
            </a:r>
            <a:r>
              <a:rPr lang="es-CL" noProof="0" dirty="0" err="1"/>
              <a:t>assessment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noProof="0" dirty="0"/>
              <a:t>Mejoré capacidades bayesianas en ADMB con el algoritmo </a:t>
            </a:r>
            <a:r>
              <a:rPr lang="es-CL" noProof="0" dirty="0" smtClean="0"/>
              <a:t>‘no-U-</a:t>
            </a:r>
            <a:r>
              <a:rPr lang="es-CL" noProof="0" dirty="0" err="1" smtClean="0"/>
              <a:t>turn</a:t>
            </a:r>
            <a:r>
              <a:rPr lang="es-CL" noProof="0" dirty="0" smtClean="0"/>
              <a:t> </a:t>
            </a:r>
            <a:r>
              <a:rPr lang="es-CL" noProof="0" dirty="0" err="1" smtClean="0"/>
              <a:t>sampler</a:t>
            </a:r>
            <a:r>
              <a:rPr lang="es-CL" noProof="0" dirty="0" smtClean="0"/>
              <a:t>’</a:t>
            </a:r>
            <a:endParaRPr lang="es-CL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noProof="0" dirty="0" err="1"/>
              <a:t>Postdoc</a:t>
            </a:r>
            <a:r>
              <a:rPr lang="es-CL" noProof="0" dirty="0"/>
              <a:t>: Un análisis bayesiano de ballenas jorobadas del Estrecho de Magallanes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05" y="4536083"/>
            <a:ext cx="2771163" cy="1438873"/>
          </a:xfrm>
          <a:prstGeom prst="rect">
            <a:avLst/>
          </a:prstGeom>
        </p:spPr>
      </p:pic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00600" cy="2662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0" y="1600200"/>
            <a:ext cx="2995491" cy="44916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12715" y="160858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4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Y ahora es su turno…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noProof="0" dirty="0"/>
              <a:t>¿Nombre, departamento?</a:t>
            </a:r>
          </a:p>
          <a:p>
            <a:pPr marL="514350" indent="-514350">
              <a:buFont typeface="+mj-lt"/>
              <a:buAutoNum type="arabicPeriod"/>
            </a:pPr>
            <a:r>
              <a:rPr lang="es-CL" noProof="0" dirty="0"/>
              <a:t>¿Qué es </a:t>
            </a:r>
            <a:r>
              <a:rPr lang="es-CL" noProof="0" dirty="0" smtClean="0"/>
              <a:t>el tema </a:t>
            </a:r>
            <a:r>
              <a:rPr lang="es-CL" noProof="0" dirty="0"/>
              <a:t>de tu tesis?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¿Qué es </a:t>
            </a:r>
            <a:r>
              <a:rPr lang="es-CL" noProof="0" dirty="0"/>
              <a:t>tu experiencia con modelos bayesianos?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¿Cual software has usado? </a:t>
            </a:r>
            <a:endParaRPr lang="es-CL" noProof="0" dirty="0"/>
          </a:p>
          <a:p>
            <a:pPr marL="514350" indent="-514350">
              <a:buFont typeface="+mj-lt"/>
              <a:buAutoNum type="arabicPeriod"/>
            </a:pPr>
            <a:r>
              <a:rPr lang="es-CL" noProof="0" dirty="0" err="1"/>
              <a:t>How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your</a:t>
            </a:r>
            <a:r>
              <a:rPr lang="es-CL" noProof="0" dirty="0"/>
              <a:t> English? </a:t>
            </a:r>
            <a:r>
              <a:rPr lang="es-CL" dirty="0"/>
              <a:t>Reading, </a:t>
            </a:r>
            <a:r>
              <a:rPr lang="es-CL" dirty="0" err="1"/>
              <a:t>writing</a:t>
            </a:r>
            <a:r>
              <a:rPr lang="es-CL" dirty="0"/>
              <a:t>, </a:t>
            </a:r>
            <a:r>
              <a:rPr lang="es-CL" dirty="0" err="1"/>
              <a:t>listening</a:t>
            </a:r>
            <a:r>
              <a:rPr lang="es-CL" dirty="0"/>
              <a:t>, </a:t>
            </a:r>
            <a:r>
              <a:rPr lang="es-CL" dirty="0" err="1"/>
              <a:t>speaking</a:t>
            </a:r>
            <a:r>
              <a:rPr lang="es-CL" dirty="0"/>
              <a:t>…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83146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4D507-C9FA-49F2-A4C2-A66BA63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Objetivos y resumen del </a:t>
            </a:r>
            <a:r>
              <a:rPr lang="es-CL" noProof="0" dirty="0" smtClean="0"/>
              <a:t>curso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1EA7B9-01B7-4DEE-B9B5-44F8406E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89" y="1312292"/>
            <a:ext cx="8229600" cy="4801855"/>
          </a:xfrm>
        </p:spPr>
        <p:txBody>
          <a:bodyPr/>
          <a:lstStyle/>
          <a:p>
            <a:r>
              <a:rPr lang="es-419" dirty="0" smtClean="0"/>
              <a:t>Aprender los básicos de inferencia bayesiana</a:t>
            </a:r>
          </a:p>
          <a:p>
            <a:r>
              <a:rPr lang="es-419" dirty="0" smtClean="0"/>
              <a:t>Que es MCMC y por que lo usamos? </a:t>
            </a:r>
          </a:p>
          <a:p>
            <a:r>
              <a:rPr lang="es-419" dirty="0" smtClean="0"/>
              <a:t>Desarrollar modelos aplicados bayesianos en JAGS y Stan</a:t>
            </a:r>
          </a:p>
          <a:p>
            <a:r>
              <a:rPr lang="es-419" dirty="0" smtClean="0"/>
              <a:t>Leer y discutir publicaciones y sus metodólogos</a:t>
            </a:r>
          </a:p>
          <a:p>
            <a:r>
              <a:rPr lang="es-419" dirty="0" smtClean="0"/>
              <a:t>Practicar idiomas; les animo hablar/preguntar/escribir en inglés (siempre que </a:t>
            </a:r>
            <a:r>
              <a:rPr lang="es-419" smtClean="0"/>
              <a:t>sea posible)</a:t>
            </a:r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2ADAC1-E81C-496A-88FD-83B794DF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– Review probability theory and numerical integration</a:t>
            </a:r>
            <a:endParaRPr lang="en-US" dirty="0" smtClean="0"/>
          </a:p>
          <a:p>
            <a:r>
              <a:rPr lang="en-US" dirty="0" smtClean="0"/>
              <a:t>Tuesday – Bayesian inference and MCMC</a:t>
            </a:r>
            <a:endParaRPr lang="en-US" dirty="0" smtClean="0"/>
          </a:p>
          <a:p>
            <a:r>
              <a:rPr lang="en-US" dirty="0" smtClean="0"/>
              <a:t>Wednesday – Bayesian workflow</a:t>
            </a:r>
            <a:endParaRPr lang="en-US" dirty="0" smtClean="0"/>
          </a:p>
          <a:p>
            <a:r>
              <a:rPr lang="en-US" dirty="0" smtClean="0"/>
              <a:t>Thursday – Hierarchical models</a:t>
            </a:r>
            <a:endParaRPr lang="en-US" dirty="0" smtClean="0"/>
          </a:p>
          <a:p>
            <a:r>
              <a:rPr lang="en-US" dirty="0" smtClean="0"/>
              <a:t>Friday – Stan and HMC w/ course review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2492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252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Wingdings</vt:lpstr>
      <vt:lpstr>BlueEdge</vt:lpstr>
      <vt:lpstr>Introducción del curso</vt:lpstr>
      <vt:lpstr>Mi formación</vt:lpstr>
      <vt:lpstr>Maestría: un análisis bayesiano de las ballenas azules </vt:lpstr>
      <vt:lpstr>Doctorado: modelos bayesianos por stock assessment</vt:lpstr>
      <vt:lpstr>Postdoc: Un análisis bayesiano de ballenas jorobadas del Estrecho de Magallanes</vt:lpstr>
      <vt:lpstr>Y ahora es su turno…</vt:lpstr>
      <vt:lpstr>Objetivos y resumen del curso</vt:lpstr>
      <vt:lpstr>Course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44</cp:revision>
  <dcterms:created xsi:type="dcterms:W3CDTF">2015-01-11T16:48:24Z</dcterms:created>
  <dcterms:modified xsi:type="dcterms:W3CDTF">2019-01-09T02:55:18Z</dcterms:modified>
</cp:coreProperties>
</file>