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23" r:id="rId2"/>
    <p:sldId id="275" r:id="rId3"/>
    <p:sldId id="32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142" autoAdjust="0"/>
  </p:normalViewPr>
  <p:slideViewPr>
    <p:cSldViewPr snapToGrid="0" snapToObjects="1">
      <p:cViewPr varScale="1">
        <p:scale>
          <a:sx n="81" d="100"/>
          <a:sy n="81" d="100"/>
        </p:scale>
        <p:origin x="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GLMM: GLM j</a:t>
            </a:r>
            <a:r>
              <a:rPr lang="es-419" noProof="0" dirty="0" err="1" smtClean="0"/>
              <a:t>erárquico</a:t>
            </a:r>
            <a:r>
              <a:rPr lang="es-419" noProof="0" dirty="0" smtClean="0"/>
              <a:t> Bayesiano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Ayer </a:t>
            </a:r>
            <a:r>
              <a:rPr lang="es-419" dirty="0" smtClean="0"/>
              <a:t>ajustamos un modelo con la probabilidad de sobrevivencia con 10 sitios</a:t>
            </a:r>
          </a:p>
          <a:p>
            <a:r>
              <a:rPr lang="es-419" noProof="0" dirty="0" smtClean="0"/>
              <a:t>La verosimilitud fue binomial (GLM)</a:t>
            </a:r>
          </a:p>
          <a:p>
            <a:r>
              <a:rPr lang="es-419" dirty="0" smtClean="0"/>
              <a:t>Ahora, en lugar de la </a:t>
            </a:r>
            <a:r>
              <a:rPr lang="es-419" dirty="0" err="1" smtClean="0"/>
              <a:t>covariable</a:t>
            </a:r>
            <a:r>
              <a:rPr lang="es-419" dirty="0" smtClean="0"/>
              <a:t> X1, vamos a usar un efecto aleatorio en sitio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1697"/>
            <a:ext cx="7886700" cy="5147458"/>
          </a:xfrm>
        </p:spPr>
        <p:txBody>
          <a:bodyPr/>
          <a:lstStyle/>
          <a:p>
            <a:r>
              <a:rPr lang="es-419" dirty="0" smtClean="0"/>
              <a:t>Comienza con el modelo de ayer (versión 2 sin X1 y beta1)</a:t>
            </a:r>
          </a:p>
          <a:p>
            <a:r>
              <a:rPr lang="es-419" dirty="0" smtClean="0"/>
              <a:t>En lugar:  </a:t>
            </a:r>
            <a:r>
              <a:rPr lang="es-419" dirty="0" err="1" smtClean="0"/>
              <a:t>p_i</a:t>
            </a:r>
            <a:r>
              <a:rPr lang="es-419" dirty="0" smtClean="0"/>
              <a:t>=</a:t>
            </a:r>
            <a:r>
              <a:rPr lang="es-419" dirty="0" err="1" smtClean="0"/>
              <a:t>ilogit</a:t>
            </a:r>
            <a:r>
              <a:rPr lang="es-419" dirty="0" smtClean="0"/>
              <a:t>(</a:t>
            </a:r>
            <a:r>
              <a:rPr lang="es-419" dirty="0" err="1" smtClean="0"/>
              <a:t>theta_i</a:t>
            </a:r>
            <a:r>
              <a:rPr lang="es-419" dirty="0"/>
              <a:t>)</a:t>
            </a:r>
          </a:p>
          <a:p>
            <a:r>
              <a:rPr lang="es-419" dirty="0" err="1" smtClean="0"/>
              <a:t>theta_i~N</a:t>
            </a:r>
            <a:r>
              <a:rPr lang="es-419" dirty="0" smtClean="0"/>
              <a:t>(</a:t>
            </a:r>
            <a:r>
              <a:rPr lang="es-419" dirty="0" err="1" smtClean="0"/>
              <a:t>mu,sigma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Use </a:t>
            </a:r>
            <a:r>
              <a:rPr lang="es-419" dirty="0" err="1" smtClean="0"/>
              <a:t>priors</a:t>
            </a:r>
            <a:r>
              <a:rPr lang="es-419" dirty="0" smtClean="0"/>
              <a:t>:</a:t>
            </a:r>
          </a:p>
          <a:p>
            <a:pPr marL="0" indent="0">
              <a:buNone/>
            </a:pPr>
            <a:r>
              <a:rPr lang="es-419" dirty="0"/>
              <a:t> 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mu~dnorm</a:t>
            </a:r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(1,1/(.5*.5))</a:t>
            </a:r>
          </a:p>
          <a:p>
            <a:pPr marL="0" indent="0">
              <a:buNone/>
            </a:pPr>
            <a:r>
              <a:rPr lang="es-41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sigma~dnorm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</a:t>
            </a:r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/(1*1))I(0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r>
              <a:rPr lang="es-419" dirty="0"/>
              <a:t> </a:t>
            </a:r>
            <a:endParaRPr lang="es-419" dirty="0" smtClean="0"/>
          </a:p>
          <a:p>
            <a:r>
              <a:rPr lang="es-419" dirty="0" smtClean="0"/>
              <a:t>Que son los parámetros?</a:t>
            </a:r>
          </a:p>
          <a:p>
            <a:r>
              <a:rPr lang="es-419" dirty="0" smtClean="0"/>
              <a:t>Crea un </a:t>
            </a:r>
            <a:r>
              <a:rPr lang="es-419" i="1" dirty="0" smtClean="0"/>
              <a:t>posterior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como antes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8651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1575</TotalTime>
  <Words>111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GLMM: GLM jerárquico Bayesiano</vt:lpstr>
      <vt:lpstr>Recap</vt:lpstr>
      <vt:lpstr>Tarea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188</cp:revision>
  <dcterms:created xsi:type="dcterms:W3CDTF">2015-01-11T16:48:24Z</dcterms:created>
  <dcterms:modified xsi:type="dcterms:W3CDTF">2019-01-21T18:19:57Z</dcterms:modified>
</cp:coreProperties>
</file>