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>
      <p:cViewPr varScale="1">
        <p:scale>
          <a:sx n="109" d="100"/>
          <a:sy n="109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D7D3-FAD8-62E5-17E1-D462AEA2D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7C2BE-AB5D-4463-E705-1F63D98CE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0715-D8D8-70D0-DC74-9367A308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0892-E64E-4C19-2EB0-D6D75102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F2F5-614B-281B-2DD2-79363C9A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09DB-F9EB-573E-2800-82472151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6AB4-17C6-D154-6739-4D1D61754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D576A-1D4C-D148-EFEA-EE2DA735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9A3C-35B0-9731-EC3F-69E72F65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68A9-DC1B-3D50-535A-C5903291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3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ED33-A72F-65E5-54EB-F2D4652EC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8AE3-A0FA-E4E8-8E69-AB9AACDF3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B537-B026-78A3-2B52-297A20D7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C2B9-95EE-7F63-8230-248254C6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6350-9BB6-2276-77F5-672C7EF1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9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15E-EDC7-66D0-568B-0A05037D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BBDA-E7C1-454C-A671-DD208DC4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33D5-FF4B-28D9-AD3D-A65F76DD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18ED-9D67-AC1D-9D5F-9581F007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97F6-CE72-B235-6EC9-8862488C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71D0-186E-7AD5-ACE1-D867026E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875A-4F4D-24FE-C18C-9E446832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4A61-CDCB-9C48-66FF-E83254F9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6C29-036D-FB93-CBA0-FA636F2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4C7A7-A30D-E1B5-147D-4A90366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93E4-98DD-2FF5-8CEB-B58AE9EE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EBCD-9893-9F59-40F9-EB379A93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FB9E3-A4CF-D8E8-D371-256A6A54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3EB4F-F097-4AF2-0019-1201A830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E7E5-1753-6DB4-F381-B0E599C6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8EB4-8361-F6B0-D42D-EB3D5552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EC88-D616-C415-C745-85AED10A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14897-158E-15B8-2440-AC8A4C6F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CB570-8E5A-1247-F4CA-EB7E9407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5945A-C62A-BE13-D4D1-C33D61E08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C109-7F2B-6BDD-98B3-62043BE8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BC6A3-E37B-E906-5472-C8F21611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86D73-5E82-4F8D-5205-DF7A4E3B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18D17-3228-FCCA-989E-244EC426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CD29-EA97-6BE1-DA69-F90692D7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E9C90-AC5F-7F5F-2B92-90B19781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31B13-5621-2A58-0A2E-76F190A3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B1664-B5EC-FC4B-6238-AC93083F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6D2E7-C7B0-C742-D57B-FC1B0E8B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F46D5-ED82-765A-E8E1-9F754A0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52C5E-0551-B042-67D9-4A459676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0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E1E4-5E23-2F98-E2CF-DE8B6143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3140-F042-6DD4-EEBA-741A0EA9F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B4BF1-D738-BE4A-BD94-93B433D8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24D2-710E-DA84-F12A-F0B57FFF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41197-26E4-C2AA-539B-A9E036D8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D463-F990-B761-A86A-FCBCFF8D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703-BC30-099D-4489-68CEC771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F8543-D427-B989-DD99-4D2D1EB0D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4724-4C4E-1EC7-01A9-883B6977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1204-03A1-0F1D-0306-FA6D99E5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6002-AA41-5FBC-A9F7-F8EF06A3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731D0-AD36-555B-D709-7E7619A6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F0A64-33CC-1BA2-007C-3A593AAD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D05C-1971-451B-6681-017A1A17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3E1-BA9D-C59F-394B-57629D75C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53446-CEEA-9C47-AB9B-F33AF4CEF811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27B0-107F-5F2A-760A-B5C80A78F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456B-110A-6ADB-E417-1701E8F7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67DB30-042A-65B3-78C7-B0B4764EE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7"/>
          <a:stretch/>
        </p:blipFill>
        <p:spPr>
          <a:xfrm>
            <a:off x="2745544" y="1952262"/>
            <a:ext cx="3657600" cy="255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81E1B-AA33-E08D-2203-891BCD2FC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1" b="8588"/>
          <a:stretch/>
        </p:blipFill>
        <p:spPr>
          <a:xfrm>
            <a:off x="6291270" y="2141995"/>
            <a:ext cx="3657600" cy="2302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63D7CE-D9D9-13FF-1EAD-7BDDF254538F}"/>
              </a:ext>
            </a:extLst>
          </p:cNvPr>
          <p:cNvSpPr txBox="1"/>
          <p:nvPr/>
        </p:nvSpPr>
        <p:spPr>
          <a:xfrm rot="5400000">
            <a:off x="11530361" y="6727195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P-A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1C830-3F4D-870B-55EC-C594A3F22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84" b="1938"/>
          <a:stretch/>
        </p:blipFill>
        <p:spPr>
          <a:xfrm>
            <a:off x="2738938" y="4428122"/>
            <a:ext cx="3657600" cy="24298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B892E9-12FA-4D3D-E8D7-FC3C83D1F75C}"/>
              </a:ext>
            </a:extLst>
          </p:cNvPr>
          <p:cNvSpPr txBox="1"/>
          <p:nvPr/>
        </p:nvSpPr>
        <p:spPr>
          <a:xfrm>
            <a:off x="2423589" y="44281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0DA33-6829-A3C8-6B1F-13F9EAD794DA}"/>
              </a:ext>
            </a:extLst>
          </p:cNvPr>
          <p:cNvSpPr txBox="1"/>
          <p:nvPr/>
        </p:nvSpPr>
        <p:spPr>
          <a:xfrm>
            <a:off x="2419581" y="218201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D0A82-BDBD-1847-15F7-AF6A427ED9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485" b="6847"/>
          <a:stretch/>
        </p:blipFill>
        <p:spPr>
          <a:xfrm>
            <a:off x="2746566" y="1090"/>
            <a:ext cx="3657600" cy="22951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509E78-4534-14E7-E013-968C0DE6BA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485" b="6847"/>
          <a:stretch/>
        </p:blipFill>
        <p:spPr>
          <a:xfrm>
            <a:off x="6291270" y="1090"/>
            <a:ext cx="3657600" cy="229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1CB1F2-2335-0193-0C16-EB359F2F58FE}"/>
              </a:ext>
            </a:extLst>
          </p:cNvPr>
          <p:cNvSpPr txBox="1"/>
          <p:nvPr/>
        </p:nvSpPr>
        <p:spPr>
          <a:xfrm>
            <a:off x="2430840" y="-6408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AE0911-56E8-056E-08DC-D92B91753D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507" b="1691"/>
          <a:stretch/>
        </p:blipFill>
        <p:spPr>
          <a:xfrm>
            <a:off x="6289398" y="4448331"/>
            <a:ext cx="3657600" cy="2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1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16200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Elliott, Jorja</dc:creator>
  <cp:lastModifiedBy>Elliott, Jorja</cp:lastModifiedBy>
  <cp:revision>1</cp:revision>
  <dcterms:created xsi:type="dcterms:W3CDTF">2023-05-22T14:49:57Z</dcterms:created>
  <dcterms:modified xsi:type="dcterms:W3CDTF">2023-06-02T20:50:34Z</dcterms:modified>
</cp:coreProperties>
</file>