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6"/>
    <p:restoredTop sz="96327"/>
  </p:normalViewPr>
  <p:slideViewPr>
    <p:cSldViewPr snapToGrid="0">
      <p:cViewPr>
        <p:scale>
          <a:sx n="121" d="100"/>
          <a:sy n="121" d="100"/>
        </p:scale>
        <p:origin x="14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D7D3-FAD8-62E5-17E1-D462AEA2D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7C2BE-AB5D-4463-E705-1F63D98CE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0715-D8D8-70D0-DC74-9367A308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0892-E64E-4C19-2EB0-D6D75102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F2F5-614B-281B-2DD2-79363C9A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1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09DB-F9EB-573E-2800-82472151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26AB4-17C6-D154-6739-4D1D61754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D576A-1D4C-D148-EFEA-EE2DA735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9A3C-35B0-9731-EC3F-69E72F65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68A9-DC1B-3D50-535A-C5903291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3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DED33-A72F-65E5-54EB-F2D4652EC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8AE3-A0FA-E4E8-8E69-AB9AACDF3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B537-B026-78A3-2B52-297A20D7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4C2B9-95EE-7F63-8230-248254C6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76350-9BB6-2276-77F5-672C7EF1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9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515E-EDC7-66D0-568B-0A05037D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BBDA-E7C1-454C-A671-DD208DC4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133D5-FF4B-28D9-AD3D-A65F76DD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018ED-9D67-AC1D-9D5F-9581F007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997F6-CE72-B235-6EC9-8862488C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9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71D0-186E-7AD5-ACE1-D867026E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1875A-4F4D-24FE-C18C-9E446832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14A61-CDCB-9C48-66FF-E83254F9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B6C29-036D-FB93-CBA0-FA636F2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4C7A7-A30D-E1B5-147D-4A903666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7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93E4-98DD-2FF5-8CEB-B58AE9EE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EBCD-9893-9F59-40F9-EB379A93E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FB9E3-A4CF-D8E8-D371-256A6A543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3EB4F-F097-4AF2-0019-1201A830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FE7E5-1753-6DB4-F381-B0E599C6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08EB4-8361-F6B0-D42D-EB3D5552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EC88-D616-C415-C745-85AED10A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14897-158E-15B8-2440-AC8A4C6F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CB570-8E5A-1247-F4CA-EB7E94075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5945A-C62A-BE13-D4D1-C33D61E08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1C109-7F2B-6BDD-98B3-62043BE8B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BC6A3-E37B-E906-5472-C8F21611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86D73-5E82-4F8D-5205-DF7A4E3B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18D17-3228-FCCA-989E-244EC426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CD29-EA97-6BE1-DA69-F90692D7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E9C90-AC5F-7F5F-2B92-90B19781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31B13-5621-2A58-0A2E-76F190A3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B1664-B5EC-FC4B-6238-AC93083F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2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6D2E7-C7B0-C742-D57B-FC1B0E8B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F46D5-ED82-765A-E8E1-9F754A07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52C5E-0551-B042-67D9-4A459676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0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E1E4-5E23-2F98-E2CF-DE8B6143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3140-F042-6DD4-EEBA-741A0EA9F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B4BF1-D738-BE4A-BD94-93B433D8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024D2-710E-DA84-F12A-F0B57FFF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41197-26E4-C2AA-539B-A9E036D8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D463-F990-B761-A86A-FCBCFF8D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3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703-BC30-099D-4489-68CEC771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F8543-D427-B989-DD99-4D2D1EB0D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34724-4C4E-1EC7-01A9-883B69774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1204-03A1-0F1D-0306-FA6D99E5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66002-AA41-5FBC-A9F7-F8EF06A3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731D0-AD36-555B-D709-7E7619A6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F0A64-33CC-1BA2-007C-3A593AAD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5D05C-1971-451B-6681-017A1A17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3E1-BA9D-C59F-394B-57629D75C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53446-CEEA-9C47-AB9B-F33AF4CEF81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127B0-107F-5F2A-760A-B5C80A78F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456B-110A-6ADB-E417-1701E8F72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245FB8-BCE8-0CC7-FFDD-6EE22001F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51"/>
          <a:stretch/>
        </p:blipFill>
        <p:spPr>
          <a:xfrm>
            <a:off x="6340611" y="4193136"/>
            <a:ext cx="4013363" cy="24999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269828-F62C-4B2E-6BD2-D318BABCF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86" b="15063"/>
          <a:stretch/>
        </p:blipFill>
        <p:spPr>
          <a:xfrm>
            <a:off x="6340611" y="2056006"/>
            <a:ext cx="4008318" cy="2138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433613-4397-4B98-11BB-028E06D5AE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15" t="12113" r="215" b="14560"/>
          <a:stretch/>
        </p:blipFill>
        <p:spPr>
          <a:xfrm>
            <a:off x="6340611" y="57165"/>
            <a:ext cx="4008318" cy="2137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0FC09-9EFD-67D7-FBFF-887D816B22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702" r="5607" b="11961"/>
          <a:stretch/>
        </p:blipFill>
        <p:spPr>
          <a:xfrm>
            <a:off x="2315260" y="100678"/>
            <a:ext cx="3732242" cy="21376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BB1C8E-48BB-BC72-8626-C312DB6084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801" r="5607" b="10861"/>
          <a:stretch/>
        </p:blipFill>
        <p:spPr>
          <a:xfrm>
            <a:off x="2315260" y="2177309"/>
            <a:ext cx="3732242" cy="21376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654971C-A01A-2642-F2D5-DB505C2F7D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801" r="5607" b="3187"/>
          <a:stretch/>
        </p:blipFill>
        <p:spPr>
          <a:xfrm>
            <a:off x="2315260" y="4230460"/>
            <a:ext cx="3732242" cy="23583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1CB1F2-2335-0193-0C16-EB359F2F58FE}"/>
              </a:ext>
            </a:extLst>
          </p:cNvPr>
          <p:cNvSpPr txBox="1"/>
          <p:nvPr/>
        </p:nvSpPr>
        <p:spPr>
          <a:xfrm>
            <a:off x="2210111" y="132175"/>
            <a:ext cx="50959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                                                                 B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sz="2500" b="1" dirty="0"/>
          </a:p>
          <a:p>
            <a:r>
              <a:rPr lang="en-US" b="1" dirty="0"/>
              <a:t>C                                                                           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sz="900" b="1" dirty="0"/>
          </a:p>
          <a:p>
            <a:endParaRPr lang="en-US" b="1" dirty="0"/>
          </a:p>
          <a:p>
            <a:r>
              <a:rPr lang="en-US" b="1" dirty="0"/>
              <a:t>E                                                                           F</a:t>
            </a:r>
          </a:p>
        </p:txBody>
      </p:sp>
    </p:spTree>
    <p:extLst>
      <p:ext uri="{BB962C8B-B14F-4D97-AF65-F5344CB8AC3E}">
        <p14:creationId xmlns:p14="http://schemas.microsoft.com/office/powerpoint/2010/main" val="201471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16354</TotalTime>
  <Words>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Elliott, Jorja</dc:creator>
  <cp:lastModifiedBy>Elliott, Jorja</cp:lastModifiedBy>
  <cp:revision>6</cp:revision>
  <dcterms:created xsi:type="dcterms:W3CDTF">2023-05-22T14:49:57Z</dcterms:created>
  <dcterms:modified xsi:type="dcterms:W3CDTF">2023-12-19T20:09:45Z</dcterms:modified>
</cp:coreProperties>
</file>