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7" r:id="rId2"/>
  </p:sldIdLst>
  <p:sldSz cx="35999738" cy="35999738"/>
  <p:notesSz cx="7010400" cy="9296400"/>
  <p:defaultTextStyle>
    <a:defPPr>
      <a:defRPr lang="en-US"/>
    </a:defPPr>
    <a:lvl1pPr algn="l" defTabSz="3494088" rtl="0" eaLnBrk="0" fontAlgn="base" hangingPunct="0">
      <a:spcBef>
        <a:spcPct val="0"/>
      </a:spcBef>
      <a:spcAft>
        <a:spcPct val="0"/>
      </a:spcAft>
      <a:defRPr sz="6800" kern="1200">
        <a:solidFill>
          <a:schemeClr val="tx1"/>
        </a:solidFill>
        <a:latin typeface="Calibri" charset="0"/>
        <a:ea typeface="+mn-ea"/>
        <a:cs typeface="+mn-cs"/>
      </a:defRPr>
    </a:lvl1pPr>
    <a:lvl2pPr marL="1746250" indent="-1289050" algn="l" defTabSz="3494088" rtl="0" eaLnBrk="0" fontAlgn="base" hangingPunct="0">
      <a:spcBef>
        <a:spcPct val="0"/>
      </a:spcBef>
      <a:spcAft>
        <a:spcPct val="0"/>
      </a:spcAft>
      <a:defRPr sz="6800" kern="1200">
        <a:solidFill>
          <a:schemeClr val="tx1"/>
        </a:solidFill>
        <a:latin typeface="Calibri" charset="0"/>
        <a:ea typeface="+mn-ea"/>
        <a:cs typeface="+mn-cs"/>
      </a:defRPr>
    </a:lvl2pPr>
    <a:lvl3pPr marL="3494088" indent="-2579688" algn="l" defTabSz="3494088" rtl="0" eaLnBrk="0" fontAlgn="base" hangingPunct="0">
      <a:spcBef>
        <a:spcPct val="0"/>
      </a:spcBef>
      <a:spcAft>
        <a:spcPct val="0"/>
      </a:spcAft>
      <a:defRPr sz="6800" kern="1200">
        <a:solidFill>
          <a:schemeClr val="tx1"/>
        </a:solidFill>
        <a:latin typeface="Calibri" charset="0"/>
        <a:ea typeface="+mn-ea"/>
        <a:cs typeface="+mn-cs"/>
      </a:defRPr>
    </a:lvl3pPr>
    <a:lvl4pPr marL="5241925" indent="-3870325" algn="l" defTabSz="3494088" rtl="0" eaLnBrk="0" fontAlgn="base" hangingPunct="0">
      <a:spcBef>
        <a:spcPct val="0"/>
      </a:spcBef>
      <a:spcAft>
        <a:spcPct val="0"/>
      </a:spcAft>
      <a:defRPr sz="6800" kern="1200">
        <a:solidFill>
          <a:schemeClr val="tx1"/>
        </a:solidFill>
        <a:latin typeface="Calibri" charset="0"/>
        <a:ea typeface="+mn-ea"/>
        <a:cs typeface="+mn-cs"/>
      </a:defRPr>
    </a:lvl4pPr>
    <a:lvl5pPr marL="6989763" indent="-5160963" algn="l" defTabSz="3494088" rtl="0" eaLnBrk="0" fontAlgn="base" hangingPunct="0">
      <a:spcBef>
        <a:spcPct val="0"/>
      </a:spcBef>
      <a:spcAft>
        <a:spcPct val="0"/>
      </a:spcAft>
      <a:defRPr sz="6800" kern="1200">
        <a:solidFill>
          <a:schemeClr val="tx1"/>
        </a:solidFill>
        <a:latin typeface="Calibri" charset="0"/>
        <a:ea typeface="+mn-ea"/>
        <a:cs typeface="+mn-cs"/>
      </a:defRPr>
    </a:lvl5pPr>
    <a:lvl6pPr marL="2286000" algn="l" defTabSz="914400" rtl="0" eaLnBrk="1" latinLnBrk="0" hangingPunct="1">
      <a:defRPr sz="6800" kern="1200">
        <a:solidFill>
          <a:schemeClr val="tx1"/>
        </a:solidFill>
        <a:latin typeface="Calibri" charset="0"/>
        <a:ea typeface="+mn-ea"/>
        <a:cs typeface="+mn-cs"/>
      </a:defRPr>
    </a:lvl6pPr>
    <a:lvl7pPr marL="2743200" algn="l" defTabSz="914400" rtl="0" eaLnBrk="1" latinLnBrk="0" hangingPunct="1">
      <a:defRPr sz="6800" kern="1200">
        <a:solidFill>
          <a:schemeClr val="tx1"/>
        </a:solidFill>
        <a:latin typeface="Calibri" charset="0"/>
        <a:ea typeface="+mn-ea"/>
        <a:cs typeface="+mn-cs"/>
      </a:defRPr>
    </a:lvl7pPr>
    <a:lvl8pPr marL="3200400" algn="l" defTabSz="914400" rtl="0" eaLnBrk="1" latinLnBrk="0" hangingPunct="1">
      <a:defRPr sz="6800" kern="1200">
        <a:solidFill>
          <a:schemeClr val="tx1"/>
        </a:solidFill>
        <a:latin typeface="Calibri" charset="0"/>
        <a:ea typeface="+mn-ea"/>
        <a:cs typeface="+mn-cs"/>
      </a:defRPr>
    </a:lvl8pPr>
    <a:lvl9pPr marL="3657600" algn="l" defTabSz="914400" rtl="0" eaLnBrk="1" latinLnBrk="0" hangingPunct="1">
      <a:defRPr sz="6800" kern="1200">
        <a:solidFill>
          <a:schemeClr val="tx1"/>
        </a:solidFill>
        <a:latin typeface="Calibri" charset="0"/>
        <a:ea typeface="+mn-ea"/>
        <a:cs typeface="+mn-cs"/>
      </a:defRPr>
    </a:lvl9pPr>
  </p:defaultTextStyle>
  <p:extLst>
    <p:ext uri="{EFAFB233-063F-42B5-8137-9DF3F51BA10A}">
      <p15:sldGuideLst xmlns:p15="http://schemas.microsoft.com/office/powerpoint/2012/main">
        <p15:guide id="1" orient="horz" pos="11339" userDrawn="1">
          <p15:clr>
            <a:srgbClr val="A4A3A4"/>
          </p15:clr>
        </p15:guide>
        <p15:guide id="2" pos="113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282109"/>
    <a:srgbClr val="0D0D0D"/>
    <a:srgbClr val="282009"/>
    <a:srgbClr val="500000"/>
    <a:srgbClr val="EC0606"/>
    <a:srgbClr val="1919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54" autoAdjust="0"/>
    <p:restoredTop sz="94237" autoAdjust="0"/>
  </p:normalViewPr>
  <p:slideViewPr>
    <p:cSldViewPr>
      <p:cViewPr>
        <p:scale>
          <a:sx n="27" d="100"/>
          <a:sy n="27" d="100"/>
        </p:scale>
        <p:origin x="1544" y="216"/>
      </p:cViewPr>
      <p:guideLst>
        <p:guide orient="horz" pos="11339"/>
        <p:guide pos="113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defTabSz="3495402"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defTabSz="3495402" eaLnBrk="1" fontAlgn="auto" hangingPunct="1">
              <a:spcBef>
                <a:spcPts val="0"/>
              </a:spcBef>
              <a:spcAft>
                <a:spcPts val="0"/>
              </a:spcAft>
              <a:defRPr sz="1200">
                <a:latin typeface="+mn-lt"/>
              </a:defRPr>
            </a:lvl1pPr>
          </a:lstStyle>
          <a:p>
            <a:pPr>
              <a:defRPr/>
            </a:pPr>
            <a:fld id="{855B5A40-63BD-944B-8349-7486FB17511D}" type="datetimeFigureOut">
              <a:rPr lang="en-US"/>
              <a:pPr>
                <a:defRPr/>
              </a:pPr>
              <a:t>11/5/21</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defTabSz="3495402"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defTabSz="3495402" eaLnBrk="1" fontAlgn="auto" hangingPunct="1">
              <a:spcBef>
                <a:spcPts val="0"/>
              </a:spcBef>
              <a:spcAft>
                <a:spcPts val="0"/>
              </a:spcAft>
              <a:defRPr sz="1200">
                <a:latin typeface="+mn-lt"/>
              </a:defRPr>
            </a:lvl1pPr>
          </a:lstStyle>
          <a:p>
            <a:pPr>
              <a:defRPr/>
            </a:pPr>
            <a:fld id="{8373EEA1-ACAC-844D-947E-639658D782C4}"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58" tIns="46580" rIns="93158" bIns="46580" rtlCol="0"/>
          <a:lstStyle>
            <a:lvl1pPr algn="l" defTabSz="3495402"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3158" tIns="46580" rIns="93158" bIns="46580" rtlCol="0"/>
          <a:lstStyle>
            <a:lvl1pPr algn="r" defTabSz="3495402" eaLnBrk="1" fontAlgn="auto" hangingPunct="1">
              <a:spcBef>
                <a:spcPts val="0"/>
              </a:spcBef>
              <a:spcAft>
                <a:spcPts val="0"/>
              </a:spcAft>
              <a:defRPr sz="1200">
                <a:latin typeface="+mn-lt"/>
              </a:defRPr>
            </a:lvl1pPr>
          </a:lstStyle>
          <a:p>
            <a:pPr>
              <a:defRPr/>
            </a:pPr>
            <a:fld id="{C7B9A530-DABD-B64B-87A3-1B9E57F0FA1E}" type="datetimeFigureOut">
              <a:rPr lang="en-US"/>
              <a:pPr>
                <a:defRPr/>
              </a:pPr>
              <a:t>11/5/21</a:t>
            </a:fld>
            <a:endParaRPr lang="en-US"/>
          </a:p>
        </p:txBody>
      </p:sp>
      <p:sp>
        <p:nvSpPr>
          <p:cNvPr id="4" name="Slide Image Placeholder 3"/>
          <p:cNvSpPr>
            <a:spLocks noGrp="1" noRot="1" noChangeAspect="1"/>
          </p:cNvSpPr>
          <p:nvPr>
            <p:ph type="sldImg" idx="2"/>
          </p:nvPr>
        </p:nvSpPr>
        <p:spPr>
          <a:xfrm>
            <a:off x="1762125" y="696913"/>
            <a:ext cx="3486150" cy="3486150"/>
          </a:xfrm>
          <a:prstGeom prst="rect">
            <a:avLst/>
          </a:prstGeom>
          <a:noFill/>
          <a:ln w="12700">
            <a:solidFill>
              <a:prstClr val="black"/>
            </a:solidFill>
          </a:ln>
        </p:spPr>
        <p:txBody>
          <a:bodyPr vert="horz" lIns="93158" tIns="46580" rIns="93158" bIns="46580" rtlCol="0" anchor="ctr"/>
          <a:lstStyle/>
          <a:p>
            <a:pPr lvl="0"/>
            <a:endParaRPr lang="en-US" noProof="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58" tIns="46580" rIns="93158" bIns="4658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3158" tIns="46580" rIns="93158" bIns="46580" rtlCol="0" anchor="b"/>
          <a:lstStyle>
            <a:lvl1pPr algn="l" defTabSz="3495402"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3158" tIns="46580" rIns="93158" bIns="46580" rtlCol="0" anchor="b"/>
          <a:lstStyle>
            <a:lvl1pPr algn="r" defTabSz="3495402" eaLnBrk="1" fontAlgn="auto" hangingPunct="1">
              <a:spcBef>
                <a:spcPts val="0"/>
              </a:spcBef>
              <a:spcAft>
                <a:spcPts val="0"/>
              </a:spcAft>
              <a:defRPr sz="1200">
                <a:latin typeface="+mn-lt"/>
              </a:defRPr>
            </a:lvl1pPr>
          </a:lstStyle>
          <a:p>
            <a:pPr>
              <a:defRPr/>
            </a:pPr>
            <a:fld id="{82FEC589-2212-2042-AFB8-E283609B9CC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3494088" rtl="0" eaLnBrk="0" fontAlgn="base" hangingPunct="0">
      <a:spcBef>
        <a:spcPct val="30000"/>
      </a:spcBef>
      <a:spcAft>
        <a:spcPct val="0"/>
      </a:spcAft>
      <a:defRPr sz="4600" kern="1200">
        <a:solidFill>
          <a:schemeClr val="tx1"/>
        </a:solidFill>
        <a:latin typeface="+mn-lt"/>
        <a:ea typeface="+mn-ea"/>
        <a:cs typeface="+mn-cs"/>
      </a:defRPr>
    </a:lvl1pPr>
    <a:lvl2pPr marL="1746250" algn="l" defTabSz="3494088" rtl="0" eaLnBrk="0" fontAlgn="base" hangingPunct="0">
      <a:spcBef>
        <a:spcPct val="30000"/>
      </a:spcBef>
      <a:spcAft>
        <a:spcPct val="0"/>
      </a:spcAft>
      <a:defRPr sz="4600" kern="1200">
        <a:solidFill>
          <a:schemeClr val="tx1"/>
        </a:solidFill>
        <a:latin typeface="+mn-lt"/>
        <a:ea typeface="+mn-ea"/>
        <a:cs typeface="+mn-cs"/>
      </a:defRPr>
    </a:lvl2pPr>
    <a:lvl3pPr marL="3494088" algn="l" defTabSz="3494088" rtl="0" eaLnBrk="0" fontAlgn="base" hangingPunct="0">
      <a:spcBef>
        <a:spcPct val="30000"/>
      </a:spcBef>
      <a:spcAft>
        <a:spcPct val="0"/>
      </a:spcAft>
      <a:defRPr sz="4600" kern="1200">
        <a:solidFill>
          <a:schemeClr val="tx1"/>
        </a:solidFill>
        <a:latin typeface="+mn-lt"/>
        <a:ea typeface="+mn-ea"/>
        <a:cs typeface="+mn-cs"/>
      </a:defRPr>
    </a:lvl3pPr>
    <a:lvl4pPr marL="5241925" algn="l" defTabSz="3494088" rtl="0" eaLnBrk="0" fontAlgn="base" hangingPunct="0">
      <a:spcBef>
        <a:spcPct val="30000"/>
      </a:spcBef>
      <a:spcAft>
        <a:spcPct val="0"/>
      </a:spcAft>
      <a:defRPr sz="4600" kern="1200">
        <a:solidFill>
          <a:schemeClr val="tx1"/>
        </a:solidFill>
        <a:latin typeface="+mn-lt"/>
        <a:ea typeface="+mn-ea"/>
        <a:cs typeface="+mn-cs"/>
      </a:defRPr>
    </a:lvl4pPr>
    <a:lvl5pPr marL="6989763" algn="l" defTabSz="3494088" rtl="0" eaLnBrk="0" fontAlgn="base" hangingPunct="0">
      <a:spcBef>
        <a:spcPct val="30000"/>
      </a:spcBef>
      <a:spcAft>
        <a:spcPct val="0"/>
      </a:spcAft>
      <a:defRPr sz="4600" kern="1200">
        <a:solidFill>
          <a:schemeClr val="tx1"/>
        </a:solidFill>
        <a:latin typeface="+mn-lt"/>
        <a:ea typeface="+mn-ea"/>
        <a:cs typeface="+mn-cs"/>
      </a:defRPr>
    </a:lvl5pPr>
    <a:lvl6pPr marL="8738506" algn="l" defTabSz="3495402" rtl="0" eaLnBrk="1" latinLnBrk="0" hangingPunct="1">
      <a:defRPr sz="4600" kern="1200">
        <a:solidFill>
          <a:schemeClr val="tx1"/>
        </a:solidFill>
        <a:latin typeface="+mn-lt"/>
        <a:ea typeface="+mn-ea"/>
        <a:cs typeface="+mn-cs"/>
      </a:defRPr>
    </a:lvl6pPr>
    <a:lvl7pPr marL="10486207" algn="l" defTabSz="3495402" rtl="0" eaLnBrk="1" latinLnBrk="0" hangingPunct="1">
      <a:defRPr sz="4600" kern="1200">
        <a:solidFill>
          <a:schemeClr val="tx1"/>
        </a:solidFill>
        <a:latin typeface="+mn-lt"/>
        <a:ea typeface="+mn-ea"/>
        <a:cs typeface="+mn-cs"/>
      </a:defRPr>
    </a:lvl7pPr>
    <a:lvl8pPr marL="12233908" algn="l" defTabSz="3495402" rtl="0" eaLnBrk="1" latinLnBrk="0" hangingPunct="1">
      <a:defRPr sz="4600" kern="1200">
        <a:solidFill>
          <a:schemeClr val="tx1"/>
        </a:solidFill>
        <a:latin typeface="+mn-lt"/>
        <a:ea typeface="+mn-ea"/>
        <a:cs typeface="+mn-cs"/>
      </a:defRPr>
    </a:lvl8pPr>
    <a:lvl9pPr marL="13981610" algn="l" defTabSz="3495402" rtl="0" eaLnBrk="1" latinLnBrk="0" hangingPunct="1">
      <a:defRPr sz="4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bwMode="auto">
          <a:xfrm>
            <a:off x="1762125" y="696913"/>
            <a:ext cx="348615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63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3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6800">
                <a:solidFill>
                  <a:schemeClr val="tx1"/>
                </a:solidFill>
                <a:latin typeface="Calibri" charset="0"/>
              </a:defRPr>
            </a:lvl1pPr>
            <a:lvl2pPr marL="742950" indent="-285750">
              <a:defRPr sz="6800">
                <a:solidFill>
                  <a:schemeClr val="tx1"/>
                </a:solidFill>
                <a:latin typeface="Calibri" charset="0"/>
              </a:defRPr>
            </a:lvl2pPr>
            <a:lvl3pPr marL="1143000" indent="-228600">
              <a:defRPr sz="6800">
                <a:solidFill>
                  <a:schemeClr val="tx1"/>
                </a:solidFill>
                <a:latin typeface="Calibri" charset="0"/>
              </a:defRPr>
            </a:lvl3pPr>
            <a:lvl4pPr marL="1600200" indent="-228600">
              <a:defRPr sz="6800">
                <a:solidFill>
                  <a:schemeClr val="tx1"/>
                </a:solidFill>
                <a:latin typeface="Calibri" charset="0"/>
              </a:defRPr>
            </a:lvl4pPr>
            <a:lvl5pPr marL="2057400" indent="-228600">
              <a:defRPr sz="6800">
                <a:solidFill>
                  <a:schemeClr val="tx1"/>
                </a:solidFill>
                <a:latin typeface="Calibri" charset="0"/>
              </a:defRPr>
            </a:lvl5pPr>
            <a:lvl6pPr marL="2514600" indent="-228600" defTabSz="3494088" eaLnBrk="0" fontAlgn="base" hangingPunct="0">
              <a:spcBef>
                <a:spcPct val="0"/>
              </a:spcBef>
              <a:spcAft>
                <a:spcPct val="0"/>
              </a:spcAft>
              <a:defRPr sz="6800">
                <a:solidFill>
                  <a:schemeClr val="tx1"/>
                </a:solidFill>
                <a:latin typeface="Calibri" charset="0"/>
              </a:defRPr>
            </a:lvl6pPr>
            <a:lvl7pPr marL="2971800" indent="-228600" defTabSz="3494088" eaLnBrk="0" fontAlgn="base" hangingPunct="0">
              <a:spcBef>
                <a:spcPct val="0"/>
              </a:spcBef>
              <a:spcAft>
                <a:spcPct val="0"/>
              </a:spcAft>
              <a:defRPr sz="6800">
                <a:solidFill>
                  <a:schemeClr val="tx1"/>
                </a:solidFill>
                <a:latin typeface="Calibri" charset="0"/>
              </a:defRPr>
            </a:lvl7pPr>
            <a:lvl8pPr marL="3429000" indent="-228600" defTabSz="3494088" eaLnBrk="0" fontAlgn="base" hangingPunct="0">
              <a:spcBef>
                <a:spcPct val="0"/>
              </a:spcBef>
              <a:spcAft>
                <a:spcPct val="0"/>
              </a:spcAft>
              <a:defRPr sz="6800">
                <a:solidFill>
                  <a:schemeClr val="tx1"/>
                </a:solidFill>
                <a:latin typeface="Calibri" charset="0"/>
              </a:defRPr>
            </a:lvl8pPr>
            <a:lvl9pPr marL="3886200" indent="-228600" defTabSz="3494088" eaLnBrk="0" fontAlgn="base" hangingPunct="0">
              <a:spcBef>
                <a:spcPct val="0"/>
              </a:spcBef>
              <a:spcAft>
                <a:spcPct val="0"/>
              </a:spcAft>
              <a:defRPr sz="6800">
                <a:solidFill>
                  <a:schemeClr val="tx1"/>
                </a:solidFill>
                <a:latin typeface="Calibri" charset="0"/>
              </a:defRPr>
            </a:lvl9pPr>
          </a:lstStyle>
          <a:p>
            <a:pPr defTabSz="3494088" fontAlgn="base">
              <a:spcBef>
                <a:spcPct val="0"/>
              </a:spcBef>
              <a:spcAft>
                <a:spcPct val="0"/>
              </a:spcAft>
            </a:pPr>
            <a:fld id="{3B58D32A-E347-FC41-BF80-B7219EC61A0D}" type="slidenum">
              <a:rPr lang="en-US" altLang="en-US" sz="1200"/>
              <a:pPr defTabSz="3494088" fontAlgn="base">
                <a:spcBef>
                  <a:spcPct val="0"/>
                </a:spcBef>
                <a:spcAft>
                  <a:spcPct val="0"/>
                </a:spcAft>
              </a:pPr>
              <a:t>1</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99981" y="11183256"/>
            <a:ext cx="30599777" cy="7716610"/>
          </a:xfrm>
        </p:spPr>
        <p:txBody>
          <a:bodyPr/>
          <a:lstStyle/>
          <a:p>
            <a:r>
              <a:rPr lang="en-US"/>
              <a:t>Click to edit Master title style</a:t>
            </a:r>
          </a:p>
        </p:txBody>
      </p:sp>
      <p:sp>
        <p:nvSpPr>
          <p:cNvPr id="3" name="Subtitle 2"/>
          <p:cNvSpPr>
            <a:spLocks noGrp="1"/>
          </p:cNvSpPr>
          <p:nvPr>
            <p:ph type="subTitle" idx="1"/>
          </p:nvPr>
        </p:nvSpPr>
        <p:spPr>
          <a:xfrm>
            <a:off x="5399964" y="20399856"/>
            <a:ext cx="25199817" cy="9199933"/>
          </a:xfrm>
        </p:spPr>
        <p:txBody>
          <a:bodyPr/>
          <a:lstStyle>
            <a:lvl1pPr marL="0" indent="0" algn="ctr">
              <a:buNone/>
              <a:defRPr>
                <a:solidFill>
                  <a:schemeClr val="tx1">
                    <a:tint val="75000"/>
                  </a:schemeClr>
                </a:solidFill>
              </a:defRPr>
            </a:lvl1pPr>
            <a:lvl2pPr marL="1747701" indent="0" algn="ctr">
              <a:buNone/>
              <a:defRPr>
                <a:solidFill>
                  <a:schemeClr val="tx1">
                    <a:tint val="75000"/>
                  </a:schemeClr>
                </a:solidFill>
              </a:defRPr>
            </a:lvl2pPr>
            <a:lvl3pPr marL="3495402" indent="0" algn="ctr">
              <a:buNone/>
              <a:defRPr>
                <a:solidFill>
                  <a:schemeClr val="tx1">
                    <a:tint val="75000"/>
                  </a:schemeClr>
                </a:solidFill>
              </a:defRPr>
            </a:lvl3pPr>
            <a:lvl4pPr marL="5243104" indent="0" algn="ctr">
              <a:buNone/>
              <a:defRPr>
                <a:solidFill>
                  <a:schemeClr val="tx1">
                    <a:tint val="75000"/>
                  </a:schemeClr>
                </a:solidFill>
              </a:defRPr>
            </a:lvl4pPr>
            <a:lvl5pPr marL="6990805" indent="0" algn="ctr">
              <a:buNone/>
              <a:defRPr>
                <a:solidFill>
                  <a:schemeClr val="tx1">
                    <a:tint val="75000"/>
                  </a:schemeClr>
                </a:solidFill>
              </a:defRPr>
            </a:lvl5pPr>
            <a:lvl6pPr marL="8738506" indent="0" algn="ctr">
              <a:buNone/>
              <a:defRPr>
                <a:solidFill>
                  <a:schemeClr val="tx1">
                    <a:tint val="75000"/>
                  </a:schemeClr>
                </a:solidFill>
              </a:defRPr>
            </a:lvl6pPr>
            <a:lvl7pPr marL="10486207" indent="0" algn="ctr">
              <a:buNone/>
              <a:defRPr>
                <a:solidFill>
                  <a:schemeClr val="tx1">
                    <a:tint val="75000"/>
                  </a:schemeClr>
                </a:solidFill>
              </a:defRPr>
            </a:lvl7pPr>
            <a:lvl8pPr marL="12233908" indent="0" algn="ctr">
              <a:buNone/>
              <a:defRPr>
                <a:solidFill>
                  <a:schemeClr val="tx1">
                    <a:tint val="75000"/>
                  </a:schemeClr>
                </a:solidFill>
              </a:defRPr>
            </a:lvl8pPr>
            <a:lvl9pPr marL="1398161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CE45F88A-098D-4949-8B8C-F2EB1227A10D}" type="datetimeFigureOut">
              <a:rPr lang="en-US"/>
              <a:pPr>
                <a:defRPr/>
              </a:pPr>
              <a:t>11/5/21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249ABA8-8996-8A40-8474-079DBE0576F8}" type="slidenum">
              <a:rPr lang="en-US"/>
              <a:pPr>
                <a:defRPr/>
              </a:pPr>
              <a:t>‹#›</a:t>
            </a:fld>
            <a:endParaRPr lang="en-US"/>
          </a:p>
        </p:txBody>
      </p:sp>
    </p:spTree>
    <p:extLst>
      <p:ext uri="{BB962C8B-B14F-4D97-AF65-F5344CB8AC3E}">
        <p14:creationId xmlns:p14="http://schemas.microsoft.com/office/powerpoint/2010/main" val="954904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A509F0C-DA1E-834B-BE57-43B800CCA178}" type="datetimeFigureOut">
              <a:rPr lang="en-US"/>
              <a:pPr>
                <a:defRPr/>
              </a:pPr>
              <a:t>11/5/21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5E37CC6-C0A1-2B41-ABC8-B00E2107FF0C}" type="slidenum">
              <a:rPr lang="en-US"/>
              <a:pPr>
                <a:defRPr/>
              </a:pPr>
              <a:t>‹#›</a:t>
            </a:fld>
            <a:endParaRPr lang="en-US"/>
          </a:p>
        </p:txBody>
      </p:sp>
    </p:spTree>
    <p:extLst>
      <p:ext uri="{BB962C8B-B14F-4D97-AF65-F5344CB8AC3E}">
        <p14:creationId xmlns:p14="http://schemas.microsoft.com/office/powerpoint/2010/main" val="807763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499053" y="6916616"/>
            <a:ext cx="40499706" cy="14744059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999935" y="6916616"/>
            <a:ext cx="120899120" cy="147440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B7BAC55-0FF5-CF41-B648-323A2B52ABCE}" type="datetimeFigureOut">
              <a:rPr lang="en-US"/>
              <a:pPr>
                <a:defRPr/>
              </a:pPr>
              <a:t>11/5/21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B2880E1-62E0-8A48-9072-6D9457A1201A}" type="slidenum">
              <a:rPr lang="en-US"/>
              <a:pPr>
                <a:defRPr/>
              </a:pPr>
              <a:t>‹#›</a:t>
            </a:fld>
            <a:endParaRPr lang="en-US"/>
          </a:p>
        </p:txBody>
      </p:sp>
    </p:spTree>
    <p:extLst>
      <p:ext uri="{BB962C8B-B14F-4D97-AF65-F5344CB8AC3E}">
        <p14:creationId xmlns:p14="http://schemas.microsoft.com/office/powerpoint/2010/main" val="1838053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161C5F7-6F9D-FA43-A5AC-3E3110CF28A8}" type="datetimeFigureOut">
              <a:rPr lang="en-US"/>
              <a:pPr>
                <a:defRPr/>
              </a:pPr>
              <a:t>11/5/21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165AEC8-D531-2246-8D59-A7743B2A4F67}" type="slidenum">
              <a:rPr lang="en-US"/>
              <a:pPr>
                <a:defRPr/>
              </a:pPr>
              <a:t>‹#›</a:t>
            </a:fld>
            <a:endParaRPr lang="en-US"/>
          </a:p>
        </p:txBody>
      </p:sp>
    </p:spTree>
    <p:extLst>
      <p:ext uri="{BB962C8B-B14F-4D97-AF65-F5344CB8AC3E}">
        <p14:creationId xmlns:p14="http://schemas.microsoft.com/office/powerpoint/2010/main" val="936334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43732" y="23133167"/>
            <a:ext cx="30599777" cy="7149948"/>
          </a:xfrm>
        </p:spPr>
        <p:txBody>
          <a:bodyPr anchor="t"/>
          <a:lstStyle>
            <a:lvl1pPr algn="l">
              <a:defRPr sz="15300" b="1" cap="all"/>
            </a:lvl1pPr>
          </a:lstStyle>
          <a:p>
            <a:r>
              <a:rPr lang="en-US"/>
              <a:t>Click to edit Master title style</a:t>
            </a:r>
          </a:p>
        </p:txBody>
      </p:sp>
      <p:sp>
        <p:nvSpPr>
          <p:cNvPr id="3" name="Text Placeholder 2"/>
          <p:cNvSpPr>
            <a:spLocks noGrp="1"/>
          </p:cNvSpPr>
          <p:nvPr>
            <p:ph type="body" idx="1"/>
          </p:nvPr>
        </p:nvSpPr>
        <p:spPr>
          <a:xfrm>
            <a:off x="2843732" y="15258230"/>
            <a:ext cx="30599777" cy="7874941"/>
          </a:xfrm>
        </p:spPr>
        <p:txBody>
          <a:bodyPr anchor="b"/>
          <a:lstStyle>
            <a:lvl1pPr marL="0" indent="0">
              <a:buNone/>
              <a:defRPr sz="7600">
                <a:solidFill>
                  <a:schemeClr val="tx1">
                    <a:tint val="75000"/>
                  </a:schemeClr>
                </a:solidFill>
              </a:defRPr>
            </a:lvl1pPr>
            <a:lvl2pPr marL="1747701" indent="0">
              <a:buNone/>
              <a:defRPr sz="6800">
                <a:solidFill>
                  <a:schemeClr val="tx1">
                    <a:tint val="75000"/>
                  </a:schemeClr>
                </a:solidFill>
              </a:defRPr>
            </a:lvl2pPr>
            <a:lvl3pPr marL="3495402" indent="0">
              <a:buNone/>
              <a:defRPr sz="6100">
                <a:solidFill>
                  <a:schemeClr val="tx1">
                    <a:tint val="75000"/>
                  </a:schemeClr>
                </a:solidFill>
              </a:defRPr>
            </a:lvl3pPr>
            <a:lvl4pPr marL="5243104" indent="0">
              <a:buNone/>
              <a:defRPr sz="5400">
                <a:solidFill>
                  <a:schemeClr val="tx1">
                    <a:tint val="75000"/>
                  </a:schemeClr>
                </a:solidFill>
              </a:defRPr>
            </a:lvl4pPr>
            <a:lvl5pPr marL="6990805" indent="0">
              <a:buNone/>
              <a:defRPr sz="5400">
                <a:solidFill>
                  <a:schemeClr val="tx1">
                    <a:tint val="75000"/>
                  </a:schemeClr>
                </a:solidFill>
              </a:defRPr>
            </a:lvl5pPr>
            <a:lvl6pPr marL="8738506" indent="0">
              <a:buNone/>
              <a:defRPr sz="5400">
                <a:solidFill>
                  <a:schemeClr val="tx1">
                    <a:tint val="75000"/>
                  </a:schemeClr>
                </a:solidFill>
              </a:defRPr>
            </a:lvl6pPr>
            <a:lvl7pPr marL="10486207" indent="0">
              <a:buNone/>
              <a:defRPr sz="5400">
                <a:solidFill>
                  <a:schemeClr val="tx1">
                    <a:tint val="75000"/>
                  </a:schemeClr>
                </a:solidFill>
              </a:defRPr>
            </a:lvl7pPr>
            <a:lvl8pPr marL="12233908" indent="0">
              <a:buNone/>
              <a:defRPr sz="5400">
                <a:solidFill>
                  <a:schemeClr val="tx1">
                    <a:tint val="75000"/>
                  </a:schemeClr>
                </a:solidFill>
              </a:defRPr>
            </a:lvl8pPr>
            <a:lvl9pPr marL="13981610" indent="0">
              <a:buNone/>
              <a:defRPr sz="5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1D40A56-203D-F947-A4CA-AC519F2D3F61}" type="datetimeFigureOut">
              <a:rPr lang="en-US"/>
              <a:pPr>
                <a:defRPr/>
              </a:pPr>
              <a:t>11/5/21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4B2BD51-F299-9B4E-8A99-1A88DA925FAA}" type="slidenum">
              <a:rPr lang="en-US"/>
              <a:pPr>
                <a:defRPr/>
              </a:pPr>
              <a:t>‹#›</a:t>
            </a:fld>
            <a:endParaRPr lang="en-US"/>
          </a:p>
        </p:txBody>
      </p:sp>
    </p:spTree>
    <p:extLst>
      <p:ext uri="{BB962C8B-B14F-4D97-AF65-F5344CB8AC3E}">
        <p14:creationId xmlns:p14="http://schemas.microsoft.com/office/powerpoint/2010/main" val="221776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799989" y="8399946"/>
            <a:ext cx="15899884" cy="23758163"/>
          </a:xfrm>
        </p:spPr>
        <p:txBody>
          <a:bodyPr/>
          <a:lstStyle>
            <a:lvl1pPr>
              <a:defRPr sz="10700"/>
            </a:lvl1pPr>
            <a:lvl2pPr>
              <a:defRPr sz="9200"/>
            </a:lvl2pPr>
            <a:lvl3pPr>
              <a:defRPr sz="7600"/>
            </a:lvl3pPr>
            <a:lvl4pPr>
              <a:defRPr sz="6800"/>
            </a:lvl4pPr>
            <a:lvl5pPr>
              <a:defRPr sz="6800"/>
            </a:lvl5pPr>
            <a:lvl6pPr>
              <a:defRPr sz="6800"/>
            </a:lvl6pPr>
            <a:lvl7pPr>
              <a:defRPr sz="6800"/>
            </a:lvl7pPr>
            <a:lvl8pPr>
              <a:defRPr sz="6800"/>
            </a:lvl8pPr>
            <a:lvl9pPr>
              <a:defRPr sz="6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299869" y="8399946"/>
            <a:ext cx="15899884" cy="23758163"/>
          </a:xfrm>
        </p:spPr>
        <p:txBody>
          <a:bodyPr/>
          <a:lstStyle>
            <a:lvl1pPr>
              <a:defRPr sz="10700"/>
            </a:lvl1pPr>
            <a:lvl2pPr>
              <a:defRPr sz="9200"/>
            </a:lvl2pPr>
            <a:lvl3pPr>
              <a:defRPr sz="7600"/>
            </a:lvl3pPr>
            <a:lvl4pPr>
              <a:defRPr sz="6800"/>
            </a:lvl4pPr>
            <a:lvl5pPr>
              <a:defRPr sz="6800"/>
            </a:lvl5pPr>
            <a:lvl6pPr>
              <a:defRPr sz="6800"/>
            </a:lvl6pPr>
            <a:lvl7pPr>
              <a:defRPr sz="6800"/>
            </a:lvl7pPr>
            <a:lvl8pPr>
              <a:defRPr sz="6800"/>
            </a:lvl8pPr>
            <a:lvl9pPr>
              <a:defRPr sz="6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2A0A5BA-22DC-EF48-9684-6F691301EB27}" type="datetimeFigureOut">
              <a:rPr lang="en-US"/>
              <a:pPr>
                <a:defRPr/>
              </a:pPr>
              <a:t>11/5/21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AF55E02-2A30-2745-8AA8-A61BBD478F7F}" type="slidenum">
              <a:rPr lang="en-US"/>
              <a:pPr>
                <a:defRPr/>
              </a:pPr>
              <a:t>‹#›</a:t>
            </a:fld>
            <a:endParaRPr lang="en-US"/>
          </a:p>
        </p:txBody>
      </p:sp>
    </p:spTree>
    <p:extLst>
      <p:ext uri="{BB962C8B-B14F-4D97-AF65-F5344CB8AC3E}">
        <p14:creationId xmlns:p14="http://schemas.microsoft.com/office/powerpoint/2010/main" val="1512096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99989" y="8058277"/>
            <a:ext cx="15906137" cy="3358306"/>
          </a:xfrm>
        </p:spPr>
        <p:txBody>
          <a:bodyPr anchor="b"/>
          <a:lstStyle>
            <a:lvl1pPr marL="0" indent="0">
              <a:buNone/>
              <a:defRPr sz="9200" b="1"/>
            </a:lvl1pPr>
            <a:lvl2pPr marL="1747701" indent="0">
              <a:buNone/>
              <a:defRPr sz="7600" b="1"/>
            </a:lvl2pPr>
            <a:lvl3pPr marL="3495402" indent="0">
              <a:buNone/>
              <a:defRPr sz="6800" b="1"/>
            </a:lvl3pPr>
            <a:lvl4pPr marL="5243104" indent="0">
              <a:buNone/>
              <a:defRPr sz="6100" b="1"/>
            </a:lvl4pPr>
            <a:lvl5pPr marL="6990805" indent="0">
              <a:buNone/>
              <a:defRPr sz="6100" b="1"/>
            </a:lvl5pPr>
            <a:lvl6pPr marL="8738506" indent="0">
              <a:buNone/>
              <a:defRPr sz="6100" b="1"/>
            </a:lvl6pPr>
            <a:lvl7pPr marL="10486207" indent="0">
              <a:buNone/>
              <a:defRPr sz="6100" b="1"/>
            </a:lvl7pPr>
            <a:lvl8pPr marL="12233908" indent="0">
              <a:buNone/>
              <a:defRPr sz="6100" b="1"/>
            </a:lvl8pPr>
            <a:lvl9pPr marL="13981610" indent="0">
              <a:buNone/>
              <a:defRPr sz="6100" b="1"/>
            </a:lvl9pPr>
          </a:lstStyle>
          <a:p>
            <a:pPr lvl="0"/>
            <a:r>
              <a:rPr lang="en-US"/>
              <a:t>Click to edit Master text styles</a:t>
            </a:r>
          </a:p>
        </p:txBody>
      </p:sp>
      <p:sp>
        <p:nvSpPr>
          <p:cNvPr id="4" name="Content Placeholder 3"/>
          <p:cNvSpPr>
            <a:spLocks noGrp="1"/>
          </p:cNvSpPr>
          <p:nvPr>
            <p:ph sz="half" idx="2"/>
          </p:nvPr>
        </p:nvSpPr>
        <p:spPr>
          <a:xfrm>
            <a:off x="1799989" y="11416583"/>
            <a:ext cx="15906137" cy="20741518"/>
          </a:xfrm>
        </p:spPr>
        <p:txBody>
          <a:bodyPr/>
          <a:lstStyle>
            <a:lvl1pPr>
              <a:defRPr sz="9200"/>
            </a:lvl1pPr>
            <a:lvl2pPr>
              <a:defRPr sz="7600"/>
            </a:lvl2pPr>
            <a:lvl3pPr>
              <a:defRPr sz="6800"/>
            </a:lvl3pPr>
            <a:lvl4pPr>
              <a:defRPr sz="6100"/>
            </a:lvl4pPr>
            <a:lvl5pPr>
              <a:defRPr sz="6100"/>
            </a:lvl5pPr>
            <a:lvl6pPr>
              <a:defRPr sz="6100"/>
            </a:lvl6pPr>
            <a:lvl7pPr>
              <a:defRPr sz="6100"/>
            </a:lvl7pPr>
            <a:lvl8pPr>
              <a:defRPr sz="6100"/>
            </a:lvl8pPr>
            <a:lvl9pPr>
              <a:defRPr sz="6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287372" y="8058277"/>
            <a:ext cx="15912385" cy="3358306"/>
          </a:xfrm>
        </p:spPr>
        <p:txBody>
          <a:bodyPr anchor="b"/>
          <a:lstStyle>
            <a:lvl1pPr marL="0" indent="0">
              <a:buNone/>
              <a:defRPr sz="9200" b="1"/>
            </a:lvl1pPr>
            <a:lvl2pPr marL="1747701" indent="0">
              <a:buNone/>
              <a:defRPr sz="7600" b="1"/>
            </a:lvl2pPr>
            <a:lvl3pPr marL="3495402" indent="0">
              <a:buNone/>
              <a:defRPr sz="6800" b="1"/>
            </a:lvl3pPr>
            <a:lvl4pPr marL="5243104" indent="0">
              <a:buNone/>
              <a:defRPr sz="6100" b="1"/>
            </a:lvl4pPr>
            <a:lvl5pPr marL="6990805" indent="0">
              <a:buNone/>
              <a:defRPr sz="6100" b="1"/>
            </a:lvl5pPr>
            <a:lvl6pPr marL="8738506" indent="0">
              <a:buNone/>
              <a:defRPr sz="6100" b="1"/>
            </a:lvl6pPr>
            <a:lvl7pPr marL="10486207" indent="0">
              <a:buNone/>
              <a:defRPr sz="6100" b="1"/>
            </a:lvl7pPr>
            <a:lvl8pPr marL="12233908" indent="0">
              <a:buNone/>
              <a:defRPr sz="6100" b="1"/>
            </a:lvl8pPr>
            <a:lvl9pPr marL="13981610" indent="0">
              <a:buNone/>
              <a:defRPr sz="6100" b="1"/>
            </a:lvl9pPr>
          </a:lstStyle>
          <a:p>
            <a:pPr lvl="0"/>
            <a:r>
              <a:rPr lang="en-US"/>
              <a:t>Click to edit Master text styles</a:t>
            </a:r>
          </a:p>
        </p:txBody>
      </p:sp>
      <p:sp>
        <p:nvSpPr>
          <p:cNvPr id="6" name="Content Placeholder 5"/>
          <p:cNvSpPr>
            <a:spLocks noGrp="1"/>
          </p:cNvSpPr>
          <p:nvPr>
            <p:ph sz="quarter" idx="4"/>
          </p:nvPr>
        </p:nvSpPr>
        <p:spPr>
          <a:xfrm>
            <a:off x="18287372" y="11416583"/>
            <a:ext cx="15912385" cy="20741518"/>
          </a:xfrm>
        </p:spPr>
        <p:txBody>
          <a:bodyPr/>
          <a:lstStyle>
            <a:lvl1pPr>
              <a:defRPr sz="9200"/>
            </a:lvl1pPr>
            <a:lvl2pPr>
              <a:defRPr sz="7600"/>
            </a:lvl2pPr>
            <a:lvl3pPr>
              <a:defRPr sz="6800"/>
            </a:lvl3pPr>
            <a:lvl4pPr>
              <a:defRPr sz="6100"/>
            </a:lvl4pPr>
            <a:lvl5pPr>
              <a:defRPr sz="6100"/>
            </a:lvl5pPr>
            <a:lvl6pPr>
              <a:defRPr sz="6100"/>
            </a:lvl6pPr>
            <a:lvl7pPr>
              <a:defRPr sz="6100"/>
            </a:lvl7pPr>
            <a:lvl8pPr>
              <a:defRPr sz="6100"/>
            </a:lvl8pPr>
            <a:lvl9pPr>
              <a:defRPr sz="6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80A582E-69BA-5945-A6CB-3F2358828E35}" type="datetimeFigureOut">
              <a:rPr lang="en-US"/>
              <a:pPr>
                <a:defRPr/>
              </a:pPr>
              <a:t>11/5/21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86C2588-807B-7841-AD1F-4254D7A3FDCE}" type="slidenum">
              <a:rPr lang="en-US"/>
              <a:pPr>
                <a:defRPr/>
              </a:pPr>
              <a:t>‹#›</a:t>
            </a:fld>
            <a:endParaRPr lang="en-US"/>
          </a:p>
        </p:txBody>
      </p:sp>
    </p:spTree>
    <p:extLst>
      <p:ext uri="{BB962C8B-B14F-4D97-AF65-F5344CB8AC3E}">
        <p14:creationId xmlns:p14="http://schemas.microsoft.com/office/powerpoint/2010/main" val="47880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B1B3864-FBE3-104C-8771-2937B87323CB}" type="datetimeFigureOut">
              <a:rPr lang="en-US"/>
              <a:pPr>
                <a:defRPr/>
              </a:pPr>
              <a:t>11/5/21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C983166-6174-8145-82FD-04C1330D2D90}" type="slidenum">
              <a:rPr lang="en-US"/>
              <a:pPr>
                <a:defRPr/>
              </a:pPr>
              <a:t>‹#›</a:t>
            </a:fld>
            <a:endParaRPr lang="en-US"/>
          </a:p>
        </p:txBody>
      </p:sp>
    </p:spTree>
    <p:extLst>
      <p:ext uri="{BB962C8B-B14F-4D97-AF65-F5344CB8AC3E}">
        <p14:creationId xmlns:p14="http://schemas.microsoft.com/office/powerpoint/2010/main" val="573248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38718B1-12C6-5944-B193-E0A52FFEE23A}" type="datetimeFigureOut">
              <a:rPr lang="en-US"/>
              <a:pPr>
                <a:defRPr/>
              </a:pPr>
              <a:t>11/5/21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8F2C99D-6DB2-2F40-A676-8E645C2167D2}" type="slidenum">
              <a:rPr lang="en-US"/>
              <a:pPr>
                <a:defRPr/>
              </a:pPr>
              <a:t>‹#›</a:t>
            </a:fld>
            <a:endParaRPr lang="en-US"/>
          </a:p>
        </p:txBody>
      </p:sp>
    </p:spTree>
    <p:extLst>
      <p:ext uri="{BB962C8B-B14F-4D97-AF65-F5344CB8AC3E}">
        <p14:creationId xmlns:p14="http://schemas.microsoft.com/office/powerpoint/2010/main" val="979058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9992" y="1433323"/>
            <a:ext cx="11843666" cy="6099956"/>
          </a:xfrm>
        </p:spPr>
        <p:txBody>
          <a:bodyPr anchor="b"/>
          <a:lstStyle>
            <a:lvl1pPr algn="l">
              <a:defRPr sz="7600" b="1"/>
            </a:lvl1pPr>
          </a:lstStyle>
          <a:p>
            <a:r>
              <a:rPr lang="en-US"/>
              <a:t>Click to edit Master title style</a:t>
            </a:r>
          </a:p>
        </p:txBody>
      </p:sp>
      <p:sp>
        <p:nvSpPr>
          <p:cNvPr id="3" name="Content Placeholder 2"/>
          <p:cNvSpPr>
            <a:spLocks noGrp="1"/>
          </p:cNvSpPr>
          <p:nvPr>
            <p:ph idx="1"/>
          </p:nvPr>
        </p:nvSpPr>
        <p:spPr>
          <a:xfrm>
            <a:off x="14074899" y="1433326"/>
            <a:ext cx="20124854" cy="30724778"/>
          </a:xfrm>
        </p:spPr>
        <p:txBody>
          <a:bodyPr/>
          <a:lstStyle>
            <a:lvl1pPr>
              <a:defRPr sz="12200"/>
            </a:lvl1pPr>
            <a:lvl2pPr>
              <a:defRPr sz="10700"/>
            </a:lvl2pPr>
            <a:lvl3pPr>
              <a:defRPr sz="9200"/>
            </a:lvl3pPr>
            <a:lvl4pPr>
              <a:defRPr sz="7600"/>
            </a:lvl4pPr>
            <a:lvl5pPr>
              <a:defRPr sz="7600"/>
            </a:lvl5pPr>
            <a:lvl6pPr>
              <a:defRPr sz="7600"/>
            </a:lvl6pPr>
            <a:lvl7pPr>
              <a:defRPr sz="7600"/>
            </a:lvl7pPr>
            <a:lvl8pPr>
              <a:defRPr sz="7600"/>
            </a:lvl8pPr>
            <a:lvl9pPr>
              <a:defRPr sz="7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799992" y="7533286"/>
            <a:ext cx="11843666" cy="24624823"/>
          </a:xfrm>
        </p:spPr>
        <p:txBody>
          <a:bodyPr/>
          <a:lstStyle>
            <a:lvl1pPr marL="0" indent="0">
              <a:buNone/>
              <a:defRPr sz="5400"/>
            </a:lvl1pPr>
            <a:lvl2pPr marL="1747701" indent="0">
              <a:buNone/>
              <a:defRPr sz="4600"/>
            </a:lvl2pPr>
            <a:lvl3pPr marL="3495402" indent="0">
              <a:buNone/>
              <a:defRPr sz="3800"/>
            </a:lvl3pPr>
            <a:lvl4pPr marL="5243104" indent="0">
              <a:buNone/>
              <a:defRPr sz="3400"/>
            </a:lvl4pPr>
            <a:lvl5pPr marL="6990805" indent="0">
              <a:buNone/>
              <a:defRPr sz="3400"/>
            </a:lvl5pPr>
            <a:lvl6pPr marL="8738506" indent="0">
              <a:buNone/>
              <a:defRPr sz="3400"/>
            </a:lvl6pPr>
            <a:lvl7pPr marL="10486207" indent="0">
              <a:buNone/>
              <a:defRPr sz="3400"/>
            </a:lvl7pPr>
            <a:lvl8pPr marL="12233908" indent="0">
              <a:buNone/>
              <a:defRPr sz="3400"/>
            </a:lvl8pPr>
            <a:lvl9pPr marL="13981610" indent="0">
              <a:buNone/>
              <a:defRPr sz="34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DEE7792-76FA-A140-BA69-93935313E9FD}" type="datetimeFigureOut">
              <a:rPr lang="en-US"/>
              <a:pPr>
                <a:defRPr/>
              </a:pPr>
              <a:t>11/5/21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8146D80-85E5-9345-B117-2D6EAFDB313B}" type="slidenum">
              <a:rPr lang="en-US"/>
              <a:pPr>
                <a:defRPr/>
              </a:pPr>
              <a:t>‹#›</a:t>
            </a:fld>
            <a:endParaRPr lang="en-US"/>
          </a:p>
        </p:txBody>
      </p:sp>
    </p:spTree>
    <p:extLst>
      <p:ext uri="{BB962C8B-B14F-4D97-AF65-F5344CB8AC3E}">
        <p14:creationId xmlns:p14="http://schemas.microsoft.com/office/powerpoint/2010/main" val="1021111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56202" y="25199817"/>
            <a:ext cx="21599843" cy="2974980"/>
          </a:xfrm>
        </p:spPr>
        <p:txBody>
          <a:bodyPr anchor="b"/>
          <a:lstStyle>
            <a:lvl1pPr algn="l">
              <a:defRPr sz="7600" b="1"/>
            </a:lvl1pPr>
          </a:lstStyle>
          <a:p>
            <a:r>
              <a:rPr lang="en-US"/>
              <a:t>Click to edit Master title style</a:t>
            </a:r>
          </a:p>
        </p:txBody>
      </p:sp>
      <p:sp>
        <p:nvSpPr>
          <p:cNvPr id="3" name="Picture Placeholder 2"/>
          <p:cNvSpPr>
            <a:spLocks noGrp="1"/>
          </p:cNvSpPr>
          <p:nvPr>
            <p:ph type="pic" idx="1"/>
          </p:nvPr>
        </p:nvSpPr>
        <p:spPr>
          <a:xfrm>
            <a:off x="7056202" y="3216647"/>
            <a:ext cx="21599843" cy="21599843"/>
          </a:xfrm>
        </p:spPr>
        <p:txBody>
          <a:bodyPr rtlCol="0">
            <a:normAutofit/>
          </a:bodyPr>
          <a:lstStyle>
            <a:lvl1pPr marL="0" indent="0">
              <a:buNone/>
              <a:defRPr sz="12200"/>
            </a:lvl1pPr>
            <a:lvl2pPr marL="1747701" indent="0">
              <a:buNone/>
              <a:defRPr sz="10700"/>
            </a:lvl2pPr>
            <a:lvl3pPr marL="3495402" indent="0">
              <a:buNone/>
              <a:defRPr sz="9200"/>
            </a:lvl3pPr>
            <a:lvl4pPr marL="5243104" indent="0">
              <a:buNone/>
              <a:defRPr sz="7600"/>
            </a:lvl4pPr>
            <a:lvl5pPr marL="6990805" indent="0">
              <a:buNone/>
              <a:defRPr sz="7600"/>
            </a:lvl5pPr>
            <a:lvl6pPr marL="8738506" indent="0">
              <a:buNone/>
              <a:defRPr sz="7600"/>
            </a:lvl6pPr>
            <a:lvl7pPr marL="10486207" indent="0">
              <a:buNone/>
              <a:defRPr sz="7600"/>
            </a:lvl7pPr>
            <a:lvl8pPr marL="12233908" indent="0">
              <a:buNone/>
              <a:defRPr sz="7600"/>
            </a:lvl8pPr>
            <a:lvl9pPr marL="13981610" indent="0">
              <a:buNone/>
              <a:defRPr sz="7600"/>
            </a:lvl9pPr>
          </a:lstStyle>
          <a:p>
            <a:pPr lvl="0"/>
            <a:endParaRPr lang="en-US" noProof="0"/>
          </a:p>
        </p:txBody>
      </p:sp>
      <p:sp>
        <p:nvSpPr>
          <p:cNvPr id="4" name="Text Placeholder 3"/>
          <p:cNvSpPr>
            <a:spLocks noGrp="1"/>
          </p:cNvSpPr>
          <p:nvPr>
            <p:ph type="body" sz="half" idx="2"/>
          </p:nvPr>
        </p:nvSpPr>
        <p:spPr>
          <a:xfrm>
            <a:off x="7056202" y="28174800"/>
            <a:ext cx="21599843" cy="4224967"/>
          </a:xfrm>
        </p:spPr>
        <p:txBody>
          <a:bodyPr/>
          <a:lstStyle>
            <a:lvl1pPr marL="0" indent="0">
              <a:buNone/>
              <a:defRPr sz="5400"/>
            </a:lvl1pPr>
            <a:lvl2pPr marL="1747701" indent="0">
              <a:buNone/>
              <a:defRPr sz="4600"/>
            </a:lvl2pPr>
            <a:lvl3pPr marL="3495402" indent="0">
              <a:buNone/>
              <a:defRPr sz="3800"/>
            </a:lvl3pPr>
            <a:lvl4pPr marL="5243104" indent="0">
              <a:buNone/>
              <a:defRPr sz="3400"/>
            </a:lvl4pPr>
            <a:lvl5pPr marL="6990805" indent="0">
              <a:buNone/>
              <a:defRPr sz="3400"/>
            </a:lvl5pPr>
            <a:lvl6pPr marL="8738506" indent="0">
              <a:buNone/>
              <a:defRPr sz="3400"/>
            </a:lvl6pPr>
            <a:lvl7pPr marL="10486207" indent="0">
              <a:buNone/>
              <a:defRPr sz="3400"/>
            </a:lvl7pPr>
            <a:lvl8pPr marL="12233908" indent="0">
              <a:buNone/>
              <a:defRPr sz="3400"/>
            </a:lvl8pPr>
            <a:lvl9pPr marL="13981610" indent="0">
              <a:buNone/>
              <a:defRPr sz="34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FAAE7AC-D733-3949-82AB-5576BAC1CDBD}" type="datetimeFigureOut">
              <a:rPr lang="en-US"/>
              <a:pPr>
                <a:defRPr/>
              </a:pPr>
              <a:t>11/5/21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AB8B26-425E-B94A-961E-E04D33E63F77}" type="slidenum">
              <a:rPr lang="en-US"/>
              <a:pPr>
                <a:defRPr/>
              </a:pPr>
              <a:t>‹#›</a:t>
            </a:fld>
            <a:endParaRPr lang="en-US"/>
          </a:p>
        </p:txBody>
      </p:sp>
    </p:spTree>
    <p:extLst>
      <p:ext uri="{BB962C8B-B14F-4D97-AF65-F5344CB8AC3E}">
        <p14:creationId xmlns:p14="http://schemas.microsoft.com/office/powerpoint/2010/main" val="1275863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800225" y="1441450"/>
            <a:ext cx="32399288" cy="600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349541" tIns="174769" rIns="349541" bIns="174769"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1800225" y="8399465"/>
            <a:ext cx="32399288" cy="2375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349541" tIns="174769" rIns="349541" bIns="17476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800226" y="33366075"/>
            <a:ext cx="8399463" cy="1917700"/>
          </a:xfrm>
          <a:prstGeom prst="rect">
            <a:avLst/>
          </a:prstGeom>
        </p:spPr>
        <p:txBody>
          <a:bodyPr vert="horz" lIns="349541" tIns="174769" rIns="349541" bIns="174769" rtlCol="0" anchor="ctr"/>
          <a:lstStyle>
            <a:lvl1pPr algn="l" defTabSz="3495402" eaLnBrk="1" fontAlgn="auto" hangingPunct="1">
              <a:spcBef>
                <a:spcPts val="0"/>
              </a:spcBef>
              <a:spcAft>
                <a:spcPts val="0"/>
              </a:spcAft>
              <a:defRPr sz="4600">
                <a:solidFill>
                  <a:schemeClr val="tx1">
                    <a:tint val="75000"/>
                  </a:schemeClr>
                </a:solidFill>
                <a:latin typeface="+mn-lt"/>
              </a:defRPr>
            </a:lvl1pPr>
          </a:lstStyle>
          <a:p>
            <a:pPr>
              <a:defRPr/>
            </a:pPr>
            <a:fld id="{0A7E2A75-C269-3743-B219-9738C9D15006}" type="datetimeFigureOut">
              <a:rPr lang="en-US"/>
              <a:pPr>
                <a:defRPr/>
              </a:pPr>
              <a:t>11/5/21</a:t>
            </a:fld>
            <a:endParaRPr lang="en-US"/>
          </a:p>
        </p:txBody>
      </p:sp>
      <p:sp>
        <p:nvSpPr>
          <p:cNvPr id="5" name="Footer Placeholder 4"/>
          <p:cNvSpPr>
            <a:spLocks noGrp="1"/>
          </p:cNvSpPr>
          <p:nvPr>
            <p:ph type="ftr" sz="quarter" idx="3"/>
          </p:nvPr>
        </p:nvSpPr>
        <p:spPr>
          <a:xfrm>
            <a:off x="12299950" y="33366075"/>
            <a:ext cx="11399838" cy="1917700"/>
          </a:xfrm>
          <a:prstGeom prst="rect">
            <a:avLst/>
          </a:prstGeom>
        </p:spPr>
        <p:txBody>
          <a:bodyPr vert="horz" lIns="349541" tIns="174769" rIns="349541" bIns="174769" rtlCol="0" anchor="ctr"/>
          <a:lstStyle>
            <a:lvl1pPr algn="ctr" defTabSz="3495402" eaLnBrk="1" fontAlgn="auto" hangingPunct="1">
              <a:spcBef>
                <a:spcPts val="0"/>
              </a:spcBef>
              <a:spcAft>
                <a:spcPts val="0"/>
              </a:spcAft>
              <a:defRPr sz="46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25800051" y="33366075"/>
            <a:ext cx="8399463" cy="1917700"/>
          </a:xfrm>
          <a:prstGeom prst="rect">
            <a:avLst/>
          </a:prstGeom>
        </p:spPr>
        <p:txBody>
          <a:bodyPr vert="horz" lIns="349541" tIns="174769" rIns="349541" bIns="174769" rtlCol="0" anchor="ctr"/>
          <a:lstStyle>
            <a:lvl1pPr algn="r" defTabSz="3495402" eaLnBrk="1" fontAlgn="auto" hangingPunct="1">
              <a:spcBef>
                <a:spcPts val="0"/>
              </a:spcBef>
              <a:spcAft>
                <a:spcPts val="0"/>
              </a:spcAft>
              <a:defRPr sz="4600">
                <a:solidFill>
                  <a:schemeClr val="tx1">
                    <a:tint val="75000"/>
                  </a:schemeClr>
                </a:solidFill>
                <a:latin typeface="+mn-lt"/>
              </a:defRPr>
            </a:lvl1pPr>
          </a:lstStyle>
          <a:p>
            <a:pPr>
              <a:defRPr/>
            </a:pPr>
            <a:fld id="{801FE3F2-96FC-9C49-9E39-9C45072C3AD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4088" rtl="0" eaLnBrk="0" fontAlgn="base" hangingPunct="0">
        <a:spcBef>
          <a:spcPct val="0"/>
        </a:spcBef>
        <a:spcAft>
          <a:spcPct val="0"/>
        </a:spcAft>
        <a:defRPr sz="16800" kern="1200">
          <a:solidFill>
            <a:schemeClr val="tx1"/>
          </a:solidFill>
          <a:latin typeface="+mj-lt"/>
          <a:ea typeface="+mj-ea"/>
          <a:cs typeface="+mj-cs"/>
        </a:defRPr>
      </a:lvl1pPr>
      <a:lvl2pPr algn="ctr" defTabSz="3494088" rtl="0" eaLnBrk="0" fontAlgn="base" hangingPunct="0">
        <a:spcBef>
          <a:spcPct val="0"/>
        </a:spcBef>
        <a:spcAft>
          <a:spcPct val="0"/>
        </a:spcAft>
        <a:defRPr sz="16800">
          <a:solidFill>
            <a:schemeClr val="tx1"/>
          </a:solidFill>
          <a:latin typeface="Calibri" charset="0"/>
        </a:defRPr>
      </a:lvl2pPr>
      <a:lvl3pPr algn="ctr" defTabSz="3494088" rtl="0" eaLnBrk="0" fontAlgn="base" hangingPunct="0">
        <a:spcBef>
          <a:spcPct val="0"/>
        </a:spcBef>
        <a:spcAft>
          <a:spcPct val="0"/>
        </a:spcAft>
        <a:defRPr sz="16800">
          <a:solidFill>
            <a:schemeClr val="tx1"/>
          </a:solidFill>
          <a:latin typeface="Calibri" charset="0"/>
        </a:defRPr>
      </a:lvl3pPr>
      <a:lvl4pPr algn="ctr" defTabSz="3494088" rtl="0" eaLnBrk="0" fontAlgn="base" hangingPunct="0">
        <a:spcBef>
          <a:spcPct val="0"/>
        </a:spcBef>
        <a:spcAft>
          <a:spcPct val="0"/>
        </a:spcAft>
        <a:defRPr sz="16800">
          <a:solidFill>
            <a:schemeClr val="tx1"/>
          </a:solidFill>
          <a:latin typeface="Calibri" charset="0"/>
        </a:defRPr>
      </a:lvl4pPr>
      <a:lvl5pPr algn="ctr" defTabSz="3494088" rtl="0" eaLnBrk="0" fontAlgn="base" hangingPunct="0">
        <a:spcBef>
          <a:spcPct val="0"/>
        </a:spcBef>
        <a:spcAft>
          <a:spcPct val="0"/>
        </a:spcAft>
        <a:defRPr sz="16800">
          <a:solidFill>
            <a:schemeClr val="tx1"/>
          </a:solidFill>
          <a:latin typeface="Calibri" charset="0"/>
        </a:defRPr>
      </a:lvl5pPr>
      <a:lvl6pPr marL="457200" algn="ctr" defTabSz="3494088" rtl="0" fontAlgn="base">
        <a:spcBef>
          <a:spcPct val="0"/>
        </a:spcBef>
        <a:spcAft>
          <a:spcPct val="0"/>
        </a:spcAft>
        <a:defRPr sz="16800">
          <a:solidFill>
            <a:schemeClr val="tx1"/>
          </a:solidFill>
          <a:latin typeface="Calibri" charset="0"/>
        </a:defRPr>
      </a:lvl6pPr>
      <a:lvl7pPr marL="914400" algn="ctr" defTabSz="3494088" rtl="0" fontAlgn="base">
        <a:spcBef>
          <a:spcPct val="0"/>
        </a:spcBef>
        <a:spcAft>
          <a:spcPct val="0"/>
        </a:spcAft>
        <a:defRPr sz="16800">
          <a:solidFill>
            <a:schemeClr val="tx1"/>
          </a:solidFill>
          <a:latin typeface="Calibri" charset="0"/>
        </a:defRPr>
      </a:lvl7pPr>
      <a:lvl8pPr marL="1371600" algn="ctr" defTabSz="3494088" rtl="0" fontAlgn="base">
        <a:spcBef>
          <a:spcPct val="0"/>
        </a:spcBef>
        <a:spcAft>
          <a:spcPct val="0"/>
        </a:spcAft>
        <a:defRPr sz="16800">
          <a:solidFill>
            <a:schemeClr val="tx1"/>
          </a:solidFill>
          <a:latin typeface="Calibri" charset="0"/>
        </a:defRPr>
      </a:lvl8pPr>
      <a:lvl9pPr marL="1828800" algn="ctr" defTabSz="3494088" rtl="0" fontAlgn="base">
        <a:spcBef>
          <a:spcPct val="0"/>
        </a:spcBef>
        <a:spcAft>
          <a:spcPct val="0"/>
        </a:spcAft>
        <a:defRPr sz="16800">
          <a:solidFill>
            <a:schemeClr val="tx1"/>
          </a:solidFill>
          <a:latin typeface="Calibri" charset="0"/>
        </a:defRPr>
      </a:lvl9pPr>
    </p:titleStyle>
    <p:bodyStyle>
      <a:lvl1pPr marL="1309688" indent="-1309688" algn="l" defTabSz="3494088" rtl="0" eaLnBrk="0" fontAlgn="base" hangingPunct="0">
        <a:spcBef>
          <a:spcPct val="20000"/>
        </a:spcBef>
        <a:spcAft>
          <a:spcPct val="0"/>
        </a:spcAft>
        <a:buFont typeface="Arial" charset="0"/>
        <a:buChar char="•"/>
        <a:defRPr sz="12200" kern="1200">
          <a:solidFill>
            <a:schemeClr val="tx1"/>
          </a:solidFill>
          <a:latin typeface="+mn-lt"/>
          <a:ea typeface="+mn-ea"/>
          <a:cs typeface="+mn-cs"/>
        </a:defRPr>
      </a:lvl1pPr>
      <a:lvl2pPr marL="2838450" indent="-1092200" algn="l" defTabSz="3494088" rtl="0" eaLnBrk="0" fontAlgn="base" hangingPunct="0">
        <a:spcBef>
          <a:spcPct val="20000"/>
        </a:spcBef>
        <a:spcAft>
          <a:spcPct val="0"/>
        </a:spcAft>
        <a:buFont typeface="Arial" charset="0"/>
        <a:buChar char="–"/>
        <a:defRPr sz="10700" kern="1200">
          <a:solidFill>
            <a:schemeClr val="tx1"/>
          </a:solidFill>
          <a:latin typeface="+mn-lt"/>
          <a:ea typeface="+mn-ea"/>
          <a:cs typeface="+mn-cs"/>
        </a:defRPr>
      </a:lvl2pPr>
      <a:lvl3pPr marL="4368800" indent="-873125" algn="l" defTabSz="3494088" rtl="0" eaLnBrk="0" fontAlgn="base" hangingPunct="0">
        <a:spcBef>
          <a:spcPct val="20000"/>
        </a:spcBef>
        <a:spcAft>
          <a:spcPct val="0"/>
        </a:spcAft>
        <a:buFont typeface="Arial" charset="0"/>
        <a:buChar char="•"/>
        <a:defRPr sz="9200" kern="1200">
          <a:solidFill>
            <a:schemeClr val="tx1"/>
          </a:solidFill>
          <a:latin typeface="+mn-lt"/>
          <a:ea typeface="+mn-ea"/>
          <a:cs typeface="+mn-cs"/>
        </a:defRPr>
      </a:lvl3pPr>
      <a:lvl4pPr marL="6116638" indent="-873125" algn="l" defTabSz="3494088" rtl="0" eaLnBrk="0" fontAlgn="base" hangingPunct="0">
        <a:spcBef>
          <a:spcPct val="20000"/>
        </a:spcBef>
        <a:spcAft>
          <a:spcPct val="0"/>
        </a:spcAft>
        <a:buFont typeface="Arial" charset="0"/>
        <a:buChar char="–"/>
        <a:defRPr sz="7600" kern="1200">
          <a:solidFill>
            <a:schemeClr val="tx1"/>
          </a:solidFill>
          <a:latin typeface="+mn-lt"/>
          <a:ea typeface="+mn-ea"/>
          <a:cs typeface="+mn-cs"/>
        </a:defRPr>
      </a:lvl4pPr>
      <a:lvl5pPr marL="7864475" indent="-873125" algn="l" defTabSz="3494088" rtl="0" eaLnBrk="0" fontAlgn="base" hangingPunct="0">
        <a:spcBef>
          <a:spcPct val="20000"/>
        </a:spcBef>
        <a:spcAft>
          <a:spcPct val="0"/>
        </a:spcAft>
        <a:buFont typeface="Arial" charset="0"/>
        <a:buChar char="»"/>
        <a:defRPr sz="7600" kern="1200">
          <a:solidFill>
            <a:schemeClr val="tx1"/>
          </a:solidFill>
          <a:latin typeface="+mn-lt"/>
          <a:ea typeface="+mn-ea"/>
          <a:cs typeface="+mn-cs"/>
        </a:defRPr>
      </a:lvl5pPr>
      <a:lvl6pPr marL="9612356" indent="-873850" algn="l" defTabSz="3495402" rtl="0" eaLnBrk="1" latinLnBrk="0" hangingPunct="1">
        <a:spcBef>
          <a:spcPct val="20000"/>
        </a:spcBef>
        <a:buFont typeface="Arial" pitchFamily="34" charset="0"/>
        <a:buChar char="•"/>
        <a:defRPr sz="7600" kern="1200">
          <a:solidFill>
            <a:schemeClr val="tx1"/>
          </a:solidFill>
          <a:latin typeface="+mn-lt"/>
          <a:ea typeface="+mn-ea"/>
          <a:cs typeface="+mn-cs"/>
        </a:defRPr>
      </a:lvl6pPr>
      <a:lvl7pPr marL="11360058" indent="-873850" algn="l" defTabSz="3495402" rtl="0" eaLnBrk="1" latinLnBrk="0" hangingPunct="1">
        <a:spcBef>
          <a:spcPct val="20000"/>
        </a:spcBef>
        <a:buFont typeface="Arial" pitchFamily="34" charset="0"/>
        <a:buChar char="•"/>
        <a:defRPr sz="7600" kern="1200">
          <a:solidFill>
            <a:schemeClr val="tx1"/>
          </a:solidFill>
          <a:latin typeface="+mn-lt"/>
          <a:ea typeface="+mn-ea"/>
          <a:cs typeface="+mn-cs"/>
        </a:defRPr>
      </a:lvl7pPr>
      <a:lvl8pPr marL="13107758" indent="-873850" algn="l" defTabSz="3495402" rtl="0" eaLnBrk="1" latinLnBrk="0" hangingPunct="1">
        <a:spcBef>
          <a:spcPct val="20000"/>
        </a:spcBef>
        <a:buFont typeface="Arial" pitchFamily="34" charset="0"/>
        <a:buChar char="•"/>
        <a:defRPr sz="7600" kern="1200">
          <a:solidFill>
            <a:schemeClr val="tx1"/>
          </a:solidFill>
          <a:latin typeface="+mn-lt"/>
          <a:ea typeface="+mn-ea"/>
          <a:cs typeface="+mn-cs"/>
        </a:defRPr>
      </a:lvl8pPr>
      <a:lvl9pPr marL="14855460" indent="-873850" algn="l" defTabSz="3495402" rtl="0" eaLnBrk="1" latinLnBrk="0" hangingPunct="1">
        <a:spcBef>
          <a:spcPct val="20000"/>
        </a:spcBef>
        <a:buFont typeface="Arial" pitchFamily="34" charset="0"/>
        <a:buChar char="•"/>
        <a:defRPr sz="7600" kern="1200">
          <a:solidFill>
            <a:schemeClr val="tx1"/>
          </a:solidFill>
          <a:latin typeface="+mn-lt"/>
          <a:ea typeface="+mn-ea"/>
          <a:cs typeface="+mn-cs"/>
        </a:defRPr>
      </a:lvl9pPr>
    </p:bodyStyle>
    <p:otherStyle>
      <a:defPPr>
        <a:defRPr lang="en-US"/>
      </a:defPPr>
      <a:lvl1pPr marL="0" algn="l" defTabSz="3495402" rtl="0" eaLnBrk="1" latinLnBrk="0" hangingPunct="1">
        <a:defRPr sz="6800" kern="1200">
          <a:solidFill>
            <a:schemeClr val="tx1"/>
          </a:solidFill>
          <a:latin typeface="+mn-lt"/>
          <a:ea typeface="+mn-ea"/>
          <a:cs typeface="+mn-cs"/>
        </a:defRPr>
      </a:lvl1pPr>
      <a:lvl2pPr marL="1747701" algn="l" defTabSz="3495402" rtl="0" eaLnBrk="1" latinLnBrk="0" hangingPunct="1">
        <a:defRPr sz="6800" kern="1200">
          <a:solidFill>
            <a:schemeClr val="tx1"/>
          </a:solidFill>
          <a:latin typeface="+mn-lt"/>
          <a:ea typeface="+mn-ea"/>
          <a:cs typeface="+mn-cs"/>
        </a:defRPr>
      </a:lvl2pPr>
      <a:lvl3pPr marL="3495402" algn="l" defTabSz="3495402" rtl="0" eaLnBrk="1" latinLnBrk="0" hangingPunct="1">
        <a:defRPr sz="6800" kern="1200">
          <a:solidFill>
            <a:schemeClr val="tx1"/>
          </a:solidFill>
          <a:latin typeface="+mn-lt"/>
          <a:ea typeface="+mn-ea"/>
          <a:cs typeface="+mn-cs"/>
        </a:defRPr>
      </a:lvl3pPr>
      <a:lvl4pPr marL="5243104" algn="l" defTabSz="3495402" rtl="0" eaLnBrk="1" latinLnBrk="0" hangingPunct="1">
        <a:defRPr sz="6800" kern="1200">
          <a:solidFill>
            <a:schemeClr val="tx1"/>
          </a:solidFill>
          <a:latin typeface="+mn-lt"/>
          <a:ea typeface="+mn-ea"/>
          <a:cs typeface="+mn-cs"/>
        </a:defRPr>
      </a:lvl4pPr>
      <a:lvl5pPr marL="6990805" algn="l" defTabSz="3495402" rtl="0" eaLnBrk="1" latinLnBrk="0" hangingPunct="1">
        <a:defRPr sz="6800" kern="1200">
          <a:solidFill>
            <a:schemeClr val="tx1"/>
          </a:solidFill>
          <a:latin typeface="+mn-lt"/>
          <a:ea typeface="+mn-ea"/>
          <a:cs typeface="+mn-cs"/>
        </a:defRPr>
      </a:lvl5pPr>
      <a:lvl6pPr marL="8738506" algn="l" defTabSz="3495402" rtl="0" eaLnBrk="1" latinLnBrk="0" hangingPunct="1">
        <a:defRPr sz="6800" kern="1200">
          <a:solidFill>
            <a:schemeClr val="tx1"/>
          </a:solidFill>
          <a:latin typeface="+mn-lt"/>
          <a:ea typeface="+mn-ea"/>
          <a:cs typeface="+mn-cs"/>
        </a:defRPr>
      </a:lvl6pPr>
      <a:lvl7pPr marL="10486207" algn="l" defTabSz="3495402" rtl="0" eaLnBrk="1" latinLnBrk="0" hangingPunct="1">
        <a:defRPr sz="6800" kern="1200">
          <a:solidFill>
            <a:schemeClr val="tx1"/>
          </a:solidFill>
          <a:latin typeface="+mn-lt"/>
          <a:ea typeface="+mn-ea"/>
          <a:cs typeface="+mn-cs"/>
        </a:defRPr>
      </a:lvl7pPr>
      <a:lvl8pPr marL="12233908" algn="l" defTabSz="3495402" rtl="0" eaLnBrk="1" latinLnBrk="0" hangingPunct="1">
        <a:defRPr sz="6800" kern="1200">
          <a:solidFill>
            <a:schemeClr val="tx1"/>
          </a:solidFill>
          <a:latin typeface="+mn-lt"/>
          <a:ea typeface="+mn-ea"/>
          <a:cs typeface="+mn-cs"/>
        </a:defRPr>
      </a:lvl8pPr>
      <a:lvl9pPr marL="13981610" algn="l" defTabSz="3495402" rtl="0" eaLnBrk="1" latinLnBrk="0" hangingPunct="1">
        <a:defRPr sz="6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image" Target="../media/image1.jpeg"/><Relationship Id="rId7"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emf"/><Relationship Id="rId5" Type="http://schemas.openxmlformats.org/officeDocument/2006/relationships/image" Target="../media/image2.png"/><Relationship Id="rId10" Type="http://schemas.openxmlformats.org/officeDocument/2006/relationships/image" Target="../media/image7.emf"/><Relationship Id="rId4" Type="http://schemas.microsoft.com/office/2007/relationships/hdphoto" Target="../media/hdphoto1.wdp"/><Relationship Id="rId9"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7" name="Text Box 11"/>
          <p:cNvSpPr txBox="1">
            <a:spLocks noChangeArrowheads="1"/>
          </p:cNvSpPr>
          <p:nvPr/>
        </p:nvSpPr>
        <p:spPr bwMode="auto">
          <a:xfrm>
            <a:off x="169068" y="4785280"/>
            <a:ext cx="17864977" cy="578571"/>
          </a:xfrm>
          <a:prstGeom prst="rect">
            <a:avLst/>
          </a:prstGeom>
          <a:solidFill>
            <a:schemeClr val="tx1"/>
          </a:solidFill>
          <a:ln w="9525">
            <a:solidFill>
              <a:schemeClr val="tx1"/>
            </a:solidFill>
            <a:miter lim="800000"/>
            <a:headEnd/>
            <a:tailEnd/>
          </a:ln>
        </p:spPr>
        <p:txBody>
          <a:bodyPr wrap="square" lIns="85296" tIns="42648" rIns="85296" bIns="42648">
            <a:spAutoFit/>
          </a:bodyPr>
          <a:lstStyle>
            <a:lvl1pPr defTabSz="5067300">
              <a:defRPr sz="6800">
                <a:solidFill>
                  <a:schemeClr val="tx1"/>
                </a:solidFill>
                <a:latin typeface="Calibri" charset="0"/>
              </a:defRPr>
            </a:lvl1pPr>
            <a:lvl2pPr marL="742950" indent="-285750" defTabSz="5067300">
              <a:defRPr sz="6800">
                <a:solidFill>
                  <a:schemeClr val="tx1"/>
                </a:solidFill>
                <a:latin typeface="Calibri" charset="0"/>
              </a:defRPr>
            </a:lvl2pPr>
            <a:lvl3pPr marL="1143000" indent="-228600" defTabSz="5067300">
              <a:defRPr sz="6800">
                <a:solidFill>
                  <a:schemeClr val="tx1"/>
                </a:solidFill>
                <a:latin typeface="Calibri" charset="0"/>
              </a:defRPr>
            </a:lvl3pPr>
            <a:lvl4pPr marL="1600200" indent="-228600" defTabSz="5067300">
              <a:defRPr sz="6800">
                <a:solidFill>
                  <a:schemeClr val="tx1"/>
                </a:solidFill>
                <a:latin typeface="Calibri" charset="0"/>
              </a:defRPr>
            </a:lvl4pPr>
            <a:lvl5pPr marL="2057400" indent="-228600" defTabSz="5067300">
              <a:defRPr sz="6800">
                <a:solidFill>
                  <a:schemeClr val="tx1"/>
                </a:solidFill>
                <a:latin typeface="Calibri" charset="0"/>
              </a:defRPr>
            </a:lvl5pPr>
            <a:lvl6pPr marL="2514600" indent="-228600" defTabSz="5067300" eaLnBrk="0" fontAlgn="base" hangingPunct="0">
              <a:spcBef>
                <a:spcPct val="0"/>
              </a:spcBef>
              <a:spcAft>
                <a:spcPct val="0"/>
              </a:spcAft>
              <a:defRPr sz="6800">
                <a:solidFill>
                  <a:schemeClr val="tx1"/>
                </a:solidFill>
                <a:latin typeface="Calibri" charset="0"/>
              </a:defRPr>
            </a:lvl6pPr>
            <a:lvl7pPr marL="2971800" indent="-228600" defTabSz="5067300" eaLnBrk="0" fontAlgn="base" hangingPunct="0">
              <a:spcBef>
                <a:spcPct val="0"/>
              </a:spcBef>
              <a:spcAft>
                <a:spcPct val="0"/>
              </a:spcAft>
              <a:defRPr sz="6800">
                <a:solidFill>
                  <a:schemeClr val="tx1"/>
                </a:solidFill>
                <a:latin typeface="Calibri" charset="0"/>
              </a:defRPr>
            </a:lvl7pPr>
            <a:lvl8pPr marL="3429000" indent="-228600" defTabSz="5067300" eaLnBrk="0" fontAlgn="base" hangingPunct="0">
              <a:spcBef>
                <a:spcPct val="0"/>
              </a:spcBef>
              <a:spcAft>
                <a:spcPct val="0"/>
              </a:spcAft>
              <a:defRPr sz="6800">
                <a:solidFill>
                  <a:schemeClr val="tx1"/>
                </a:solidFill>
                <a:latin typeface="Calibri" charset="0"/>
              </a:defRPr>
            </a:lvl8pPr>
            <a:lvl9pPr marL="3886200" indent="-228600" defTabSz="5067300" eaLnBrk="0" fontAlgn="base" hangingPunct="0">
              <a:spcBef>
                <a:spcPct val="0"/>
              </a:spcBef>
              <a:spcAft>
                <a:spcPct val="0"/>
              </a:spcAft>
              <a:defRPr sz="6800">
                <a:solidFill>
                  <a:schemeClr val="tx1"/>
                </a:solidFill>
                <a:latin typeface="Calibri" charset="0"/>
              </a:defRPr>
            </a:lvl9pPr>
          </a:lstStyle>
          <a:p>
            <a:pPr algn="ctr" eaLnBrk="1" hangingPunct="1">
              <a:spcBef>
                <a:spcPct val="50000"/>
              </a:spcBef>
            </a:pPr>
            <a:r>
              <a:rPr lang="en-US" altLang="en-US" sz="3200" b="1" dirty="0">
                <a:solidFill>
                  <a:schemeClr val="bg1"/>
                </a:solidFill>
                <a:latin typeface="Tahoma" charset="0"/>
                <a:ea typeface="Tahoma" charset="0"/>
                <a:cs typeface="Tahoma" charset="0"/>
              </a:rPr>
              <a:t>Animal Models</a:t>
            </a:r>
          </a:p>
        </p:txBody>
      </p:sp>
      <p:sp>
        <p:nvSpPr>
          <p:cNvPr id="15369" name="TextBox 9"/>
          <p:cNvSpPr txBox="1">
            <a:spLocks noChangeArrowheads="1"/>
          </p:cNvSpPr>
          <p:nvPr/>
        </p:nvSpPr>
        <p:spPr bwMode="auto">
          <a:xfrm>
            <a:off x="3765550" y="17361681"/>
            <a:ext cx="1735138" cy="7699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r>
              <a:rPr lang="en-US" altLang="en-US" sz="4400">
                <a:solidFill>
                  <a:schemeClr val="bg1"/>
                </a:solidFill>
              </a:rPr>
              <a:t>48 °C </a:t>
            </a:r>
          </a:p>
        </p:txBody>
      </p:sp>
      <p:sp>
        <p:nvSpPr>
          <p:cNvPr id="15370" name="TextBox 60"/>
          <p:cNvSpPr txBox="1">
            <a:spLocks noChangeArrowheads="1"/>
          </p:cNvSpPr>
          <p:nvPr/>
        </p:nvSpPr>
        <p:spPr bwMode="auto">
          <a:xfrm>
            <a:off x="6173790" y="17361681"/>
            <a:ext cx="1736725" cy="7699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r>
              <a:rPr lang="en-US" altLang="en-US" sz="4400">
                <a:solidFill>
                  <a:schemeClr val="bg1"/>
                </a:solidFill>
              </a:rPr>
              <a:t>49 °C </a:t>
            </a:r>
          </a:p>
        </p:txBody>
      </p:sp>
      <p:grpSp>
        <p:nvGrpSpPr>
          <p:cNvPr id="32" name="Group 31">
            <a:extLst>
              <a:ext uri="{FF2B5EF4-FFF2-40B4-BE49-F238E27FC236}">
                <a16:creationId xmlns:a16="http://schemas.microsoft.com/office/drawing/2014/main" id="{86B8438D-47BF-EE4C-B47D-232753EEA02E}"/>
              </a:ext>
            </a:extLst>
          </p:cNvPr>
          <p:cNvGrpSpPr/>
          <p:nvPr/>
        </p:nvGrpSpPr>
        <p:grpSpPr>
          <a:xfrm>
            <a:off x="-364331" y="-440531"/>
            <a:ext cx="36728400" cy="4978947"/>
            <a:chOff x="-1096751" y="-397883"/>
            <a:chExt cx="38653561" cy="5103739"/>
          </a:xfrm>
        </p:grpSpPr>
        <p:sp>
          <p:nvSpPr>
            <p:cNvPr id="33" name="Rectangle 32">
              <a:extLst>
                <a:ext uri="{FF2B5EF4-FFF2-40B4-BE49-F238E27FC236}">
                  <a16:creationId xmlns:a16="http://schemas.microsoft.com/office/drawing/2014/main" id="{957F12AB-CA09-224B-89FD-CF7A86E735FE}"/>
                </a:ext>
              </a:extLst>
            </p:cNvPr>
            <p:cNvSpPr/>
            <p:nvPr/>
          </p:nvSpPr>
          <p:spPr>
            <a:xfrm>
              <a:off x="-744650" y="-1"/>
              <a:ext cx="37949358" cy="470585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 Box 1403">
              <a:extLst>
                <a:ext uri="{FF2B5EF4-FFF2-40B4-BE49-F238E27FC236}">
                  <a16:creationId xmlns:a16="http://schemas.microsoft.com/office/drawing/2014/main" id="{C723DAB3-E60D-474B-98A4-D966ABEA256C}"/>
                </a:ext>
              </a:extLst>
            </p:cNvPr>
            <p:cNvSpPr txBox="1">
              <a:spLocks noChangeArrowheads="1"/>
            </p:cNvSpPr>
            <p:nvPr/>
          </p:nvSpPr>
          <p:spPr bwMode="auto">
            <a:xfrm>
              <a:off x="-1096751" y="-397883"/>
              <a:ext cx="38653561" cy="379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2506" tIns="51251" rIns="102506" bIns="51251">
              <a:spAutoFit/>
            </a:bodyPr>
            <a:lstStyle>
              <a:lvl1pPr>
                <a:defRPr sz="6800">
                  <a:solidFill>
                    <a:schemeClr val="tx1"/>
                  </a:solidFill>
                  <a:latin typeface="Calibri" charset="0"/>
                </a:defRPr>
              </a:lvl1pPr>
              <a:lvl2pPr marL="742950" indent="-285750">
                <a:defRPr sz="6800">
                  <a:solidFill>
                    <a:schemeClr val="tx1"/>
                  </a:solidFill>
                  <a:latin typeface="Calibri" charset="0"/>
                </a:defRPr>
              </a:lvl2pPr>
              <a:lvl3pPr marL="1143000" indent="-228600">
                <a:defRPr sz="6800">
                  <a:solidFill>
                    <a:schemeClr val="tx1"/>
                  </a:solidFill>
                  <a:latin typeface="Calibri" charset="0"/>
                </a:defRPr>
              </a:lvl3pPr>
              <a:lvl4pPr marL="1600200" indent="-228600">
                <a:defRPr sz="6800">
                  <a:solidFill>
                    <a:schemeClr val="tx1"/>
                  </a:solidFill>
                  <a:latin typeface="Calibri" charset="0"/>
                </a:defRPr>
              </a:lvl4pPr>
              <a:lvl5pPr marL="2057400" indent="-228600">
                <a:defRPr sz="6800">
                  <a:solidFill>
                    <a:schemeClr val="tx1"/>
                  </a:solidFill>
                  <a:latin typeface="Calibri" charset="0"/>
                </a:defRPr>
              </a:lvl5pPr>
              <a:lvl6pPr marL="2514600" indent="-228600" defTabSz="3494088" eaLnBrk="0" fontAlgn="base" hangingPunct="0">
                <a:spcBef>
                  <a:spcPct val="0"/>
                </a:spcBef>
                <a:spcAft>
                  <a:spcPct val="0"/>
                </a:spcAft>
                <a:defRPr sz="6800">
                  <a:solidFill>
                    <a:schemeClr val="tx1"/>
                  </a:solidFill>
                  <a:latin typeface="Calibri" charset="0"/>
                </a:defRPr>
              </a:lvl6pPr>
              <a:lvl7pPr marL="2971800" indent="-228600" defTabSz="3494088" eaLnBrk="0" fontAlgn="base" hangingPunct="0">
                <a:spcBef>
                  <a:spcPct val="0"/>
                </a:spcBef>
                <a:spcAft>
                  <a:spcPct val="0"/>
                </a:spcAft>
                <a:defRPr sz="6800">
                  <a:solidFill>
                    <a:schemeClr val="tx1"/>
                  </a:solidFill>
                  <a:latin typeface="Calibri" charset="0"/>
                </a:defRPr>
              </a:lvl7pPr>
              <a:lvl8pPr marL="3429000" indent="-228600" defTabSz="3494088" eaLnBrk="0" fontAlgn="base" hangingPunct="0">
                <a:spcBef>
                  <a:spcPct val="0"/>
                </a:spcBef>
                <a:spcAft>
                  <a:spcPct val="0"/>
                </a:spcAft>
                <a:defRPr sz="6800">
                  <a:solidFill>
                    <a:schemeClr val="tx1"/>
                  </a:solidFill>
                  <a:latin typeface="Calibri" charset="0"/>
                </a:defRPr>
              </a:lvl8pPr>
              <a:lvl9pPr marL="3886200" indent="-228600" defTabSz="3494088" eaLnBrk="0" fontAlgn="base" hangingPunct="0">
                <a:spcBef>
                  <a:spcPct val="0"/>
                </a:spcBef>
                <a:spcAft>
                  <a:spcPct val="0"/>
                </a:spcAft>
                <a:defRPr sz="6800">
                  <a:solidFill>
                    <a:schemeClr val="tx1"/>
                  </a:solidFill>
                  <a:latin typeface="Calibri" charset="0"/>
                </a:defRPr>
              </a:lvl9pPr>
            </a:lstStyle>
            <a:p>
              <a:pPr algn="ctr" eaLnBrk="1" hangingPunct="1"/>
              <a:endParaRPr lang="en-US" altLang="en-US" sz="5400" b="1" dirty="0">
                <a:solidFill>
                  <a:schemeClr val="bg1"/>
                </a:solidFill>
                <a:latin typeface="Tahoma" charset="0"/>
                <a:ea typeface="Tahoma" charset="0"/>
                <a:cs typeface="Tahoma" charset="0"/>
              </a:endParaRPr>
            </a:p>
            <a:p>
              <a:pPr algn="ctr" eaLnBrk="1" hangingPunct="1"/>
              <a:r>
                <a:rPr lang="en-US" altLang="en-US" sz="6000" b="1" dirty="0">
                  <a:solidFill>
                    <a:schemeClr val="bg1"/>
                  </a:solidFill>
                  <a:latin typeface="Tahoma" charset="0"/>
                  <a:ea typeface="Tahoma" charset="0"/>
                  <a:cs typeface="Tahoma" charset="0"/>
                </a:rPr>
                <a:t>Genomic Architecture</a:t>
              </a:r>
            </a:p>
            <a:p>
              <a:pPr algn="ctr" eaLnBrk="1" hangingPunct="1"/>
              <a:r>
                <a:rPr lang="en-US" altLang="en-US" sz="4400" b="1" dirty="0">
                  <a:solidFill>
                    <a:schemeClr val="bg1"/>
                  </a:solidFill>
                  <a:latin typeface="Tahoma" charset="0"/>
                  <a:ea typeface="Tahoma" charset="0"/>
                  <a:cs typeface="Tahoma" charset="0"/>
                </a:rPr>
                <a:t>Jorja Elliott</a:t>
              </a:r>
              <a:r>
                <a:rPr lang="en-US" altLang="en-US" sz="4400" b="1" baseline="30000" dirty="0">
                  <a:solidFill>
                    <a:schemeClr val="bg1"/>
                  </a:solidFill>
                  <a:latin typeface="Tahoma" panose="020B0604030504040204" pitchFamily="34" charset="0"/>
                  <a:ea typeface="Tahoma" panose="020B0604030504040204" pitchFamily="34" charset="0"/>
                  <a:cs typeface="Tahoma" panose="020B0604030504040204" pitchFamily="34" charset="0"/>
                </a:rPr>
                <a:t>,4</a:t>
              </a:r>
              <a:r>
                <a:rPr lang="en-US" altLang="en-US" sz="4400"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en-US" sz="4400" b="1" dirty="0">
                  <a:solidFill>
                    <a:schemeClr val="bg1"/>
                  </a:solidFill>
                  <a:latin typeface="Tahoma" charset="0"/>
                  <a:ea typeface="Tahoma" charset="0"/>
                  <a:cs typeface="Tahoma" charset="0"/>
                </a:rPr>
                <a:t>Heath Blackmon</a:t>
              </a:r>
              <a:r>
                <a:rPr lang="en-US" altLang="en-US" sz="4400" b="1" baseline="30000" dirty="0">
                  <a:solidFill>
                    <a:schemeClr val="bg1"/>
                  </a:solidFill>
                  <a:latin typeface="Tahoma" charset="0"/>
                  <a:ea typeface="Tahoma" charset="0"/>
                  <a:cs typeface="Tahoma" charset="0"/>
                </a:rPr>
                <a:t>1,2,3</a:t>
              </a:r>
            </a:p>
            <a:p>
              <a:pPr algn="ctr" eaLnBrk="1" hangingPunct="1"/>
              <a:r>
                <a:rPr lang="en-US" altLang="en-US" sz="4000" baseline="30000" dirty="0">
                  <a:solidFill>
                    <a:schemeClr val="bg1"/>
                  </a:solidFill>
                  <a:latin typeface="Tahoma" charset="0"/>
                  <a:ea typeface="Tahoma" charset="0"/>
                  <a:cs typeface="Tahoma" charset="0"/>
                </a:rPr>
                <a:t>1</a:t>
              </a:r>
              <a:r>
                <a:rPr lang="en-US" altLang="en-US" sz="4000" dirty="0">
                  <a:solidFill>
                    <a:schemeClr val="bg1"/>
                  </a:solidFill>
                  <a:latin typeface="Tahoma" charset="0"/>
                  <a:ea typeface="Tahoma" charset="0"/>
                  <a:cs typeface="Tahoma" charset="0"/>
                </a:rPr>
                <a:t>Texas A&amp;M University, Department of Biology, College Station, TX, USA</a:t>
              </a:r>
            </a:p>
            <a:p>
              <a:pPr algn="ctr" eaLnBrk="1" hangingPunct="1"/>
              <a:endParaRPr lang="en-US" altLang="en-US" sz="3600" dirty="0">
                <a:solidFill>
                  <a:schemeClr val="bg1"/>
                </a:solidFill>
                <a:latin typeface="Tahoma" charset="0"/>
                <a:ea typeface="Tahoma" charset="0"/>
                <a:cs typeface="Tahoma" charset="0"/>
              </a:endParaRPr>
            </a:p>
          </p:txBody>
        </p:sp>
        <p:pic>
          <p:nvPicPr>
            <p:cNvPr id="41" name="Picture 1">
              <a:extLst>
                <a:ext uri="{FF2B5EF4-FFF2-40B4-BE49-F238E27FC236}">
                  <a16:creationId xmlns:a16="http://schemas.microsoft.com/office/drawing/2014/main" id="{A1D43AC2-F5AF-C442-9259-6B0EB0B3CD97}"/>
                </a:ext>
              </a:extLst>
            </p:cNvPr>
            <p:cNvPicPr>
              <a:picLocks noChangeAspect="1"/>
            </p:cNvPicPr>
            <p:nvPr/>
          </p:nvPicPr>
          <p:blipFill>
            <a:blip r:embed="rId3">
              <a:biLevel thresh="50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1475982" y="940972"/>
              <a:ext cx="5099576" cy="1700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41">
              <a:extLst>
                <a:ext uri="{FF2B5EF4-FFF2-40B4-BE49-F238E27FC236}">
                  <a16:creationId xmlns:a16="http://schemas.microsoft.com/office/drawing/2014/main" id="{FA0CB1A4-5DEF-9A48-973C-2EA87B7B486A}"/>
                </a:ext>
              </a:extLst>
            </p:cNvPr>
            <p:cNvPicPr>
              <a:picLocks noChangeAspect="1"/>
            </p:cNvPicPr>
            <p:nvPr/>
          </p:nvPicPr>
          <p:blipFill rotWithShape="1">
            <a:blip r:embed="rId5">
              <a:extLst>
                <a:ext uri="{28A0092B-C50C-407E-A947-70E740481C1C}">
                  <a14:useLocalDpi xmlns:a14="http://schemas.microsoft.com/office/drawing/2010/main" val="0"/>
                </a:ext>
              </a:extLst>
            </a:blip>
            <a:srcRect r="8977" b="66044"/>
            <a:stretch/>
          </p:blipFill>
          <p:spPr>
            <a:xfrm>
              <a:off x="718268" y="305106"/>
              <a:ext cx="5081674" cy="1624821"/>
            </a:xfrm>
            <a:prstGeom prst="rect">
              <a:avLst/>
            </a:prstGeom>
          </p:spPr>
        </p:pic>
        <p:pic>
          <p:nvPicPr>
            <p:cNvPr id="43" name="Picture 42">
              <a:extLst>
                <a:ext uri="{FF2B5EF4-FFF2-40B4-BE49-F238E27FC236}">
                  <a16:creationId xmlns:a16="http://schemas.microsoft.com/office/drawing/2014/main" id="{EFCBADE9-4E9F-2347-BE85-91A699C5D059}"/>
                </a:ext>
              </a:extLst>
            </p:cNvPr>
            <p:cNvPicPr>
              <a:picLocks noChangeAspect="1"/>
            </p:cNvPicPr>
            <p:nvPr/>
          </p:nvPicPr>
          <p:blipFill rotWithShape="1">
            <a:blip r:embed="rId5">
              <a:extLst>
                <a:ext uri="{28A0092B-C50C-407E-A947-70E740481C1C}">
                  <a14:useLocalDpi xmlns:a14="http://schemas.microsoft.com/office/drawing/2010/main" val="0"/>
                </a:ext>
              </a:extLst>
            </a:blip>
            <a:srcRect l="23850" t="31680" r="22488"/>
            <a:stretch/>
          </p:blipFill>
          <p:spPr>
            <a:xfrm>
              <a:off x="2078005" y="2022808"/>
              <a:ext cx="2362200" cy="2683047"/>
            </a:xfrm>
            <a:prstGeom prst="rect">
              <a:avLst/>
            </a:prstGeom>
          </p:spPr>
        </p:pic>
      </p:grpSp>
      <p:sp>
        <p:nvSpPr>
          <p:cNvPr id="55" name="Rectangle 54">
            <a:extLst>
              <a:ext uri="{FF2B5EF4-FFF2-40B4-BE49-F238E27FC236}">
                <a16:creationId xmlns:a16="http://schemas.microsoft.com/office/drawing/2014/main" id="{678A1D07-97E4-6E48-B874-9B23A1ADE6E2}"/>
              </a:ext>
            </a:extLst>
          </p:cNvPr>
          <p:cNvSpPr/>
          <p:nvPr/>
        </p:nvSpPr>
        <p:spPr>
          <a:xfrm>
            <a:off x="169069" y="4789209"/>
            <a:ext cx="17864978" cy="306319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Box 11">
            <a:extLst>
              <a:ext uri="{FF2B5EF4-FFF2-40B4-BE49-F238E27FC236}">
                <a16:creationId xmlns:a16="http://schemas.microsoft.com/office/drawing/2014/main" id="{0F6B6D87-508E-7E40-8120-0A6E5A76D0E6}"/>
              </a:ext>
            </a:extLst>
          </p:cNvPr>
          <p:cNvSpPr txBox="1">
            <a:spLocks noChangeArrowheads="1"/>
          </p:cNvSpPr>
          <p:nvPr/>
        </p:nvSpPr>
        <p:spPr bwMode="auto">
          <a:xfrm>
            <a:off x="18304669" y="4803926"/>
            <a:ext cx="17526000" cy="578571"/>
          </a:xfrm>
          <a:prstGeom prst="rect">
            <a:avLst/>
          </a:prstGeom>
          <a:solidFill>
            <a:schemeClr val="tx1"/>
          </a:solidFill>
          <a:ln w="9525">
            <a:solidFill>
              <a:schemeClr val="tx1"/>
            </a:solidFill>
            <a:miter lim="800000"/>
            <a:headEnd/>
            <a:tailEnd/>
          </a:ln>
        </p:spPr>
        <p:txBody>
          <a:bodyPr wrap="square" lIns="85296" tIns="42648" rIns="85296" bIns="42648">
            <a:spAutoFit/>
          </a:bodyPr>
          <a:lstStyle>
            <a:lvl1pPr defTabSz="5067300">
              <a:defRPr sz="6800">
                <a:solidFill>
                  <a:schemeClr val="tx1"/>
                </a:solidFill>
                <a:latin typeface="Calibri" charset="0"/>
              </a:defRPr>
            </a:lvl1pPr>
            <a:lvl2pPr marL="742950" indent="-285750" defTabSz="5067300">
              <a:defRPr sz="6800">
                <a:solidFill>
                  <a:schemeClr val="tx1"/>
                </a:solidFill>
                <a:latin typeface="Calibri" charset="0"/>
              </a:defRPr>
            </a:lvl2pPr>
            <a:lvl3pPr marL="1143000" indent="-228600" defTabSz="5067300">
              <a:defRPr sz="6800">
                <a:solidFill>
                  <a:schemeClr val="tx1"/>
                </a:solidFill>
                <a:latin typeface="Calibri" charset="0"/>
              </a:defRPr>
            </a:lvl3pPr>
            <a:lvl4pPr marL="1600200" indent="-228600" defTabSz="5067300">
              <a:defRPr sz="6800">
                <a:solidFill>
                  <a:schemeClr val="tx1"/>
                </a:solidFill>
                <a:latin typeface="Calibri" charset="0"/>
              </a:defRPr>
            </a:lvl4pPr>
            <a:lvl5pPr marL="2057400" indent="-228600" defTabSz="5067300">
              <a:defRPr sz="6800">
                <a:solidFill>
                  <a:schemeClr val="tx1"/>
                </a:solidFill>
                <a:latin typeface="Calibri" charset="0"/>
              </a:defRPr>
            </a:lvl5pPr>
            <a:lvl6pPr marL="2514600" indent="-228600" defTabSz="5067300" eaLnBrk="0" fontAlgn="base" hangingPunct="0">
              <a:spcBef>
                <a:spcPct val="0"/>
              </a:spcBef>
              <a:spcAft>
                <a:spcPct val="0"/>
              </a:spcAft>
              <a:defRPr sz="6800">
                <a:solidFill>
                  <a:schemeClr val="tx1"/>
                </a:solidFill>
                <a:latin typeface="Calibri" charset="0"/>
              </a:defRPr>
            </a:lvl6pPr>
            <a:lvl7pPr marL="2971800" indent="-228600" defTabSz="5067300" eaLnBrk="0" fontAlgn="base" hangingPunct="0">
              <a:spcBef>
                <a:spcPct val="0"/>
              </a:spcBef>
              <a:spcAft>
                <a:spcPct val="0"/>
              </a:spcAft>
              <a:defRPr sz="6800">
                <a:solidFill>
                  <a:schemeClr val="tx1"/>
                </a:solidFill>
                <a:latin typeface="Calibri" charset="0"/>
              </a:defRPr>
            </a:lvl7pPr>
            <a:lvl8pPr marL="3429000" indent="-228600" defTabSz="5067300" eaLnBrk="0" fontAlgn="base" hangingPunct="0">
              <a:spcBef>
                <a:spcPct val="0"/>
              </a:spcBef>
              <a:spcAft>
                <a:spcPct val="0"/>
              </a:spcAft>
              <a:defRPr sz="6800">
                <a:solidFill>
                  <a:schemeClr val="tx1"/>
                </a:solidFill>
                <a:latin typeface="Calibri" charset="0"/>
              </a:defRPr>
            </a:lvl8pPr>
            <a:lvl9pPr marL="3886200" indent="-228600" defTabSz="5067300" eaLnBrk="0" fontAlgn="base" hangingPunct="0">
              <a:spcBef>
                <a:spcPct val="0"/>
              </a:spcBef>
              <a:spcAft>
                <a:spcPct val="0"/>
              </a:spcAft>
              <a:defRPr sz="6800">
                <a:solidFill>
                  <a:schemeClr val="tx1"/>
                </a:solidFill>
                <a:latin typeface="Calibri" charset="0"/>
              </a:defRPr>
            </a:lvl9pPr>
          </a:lstStyle>
          <a:p>
            <a:pPr algn="ctr" eaLnBrk="1" hangingPunct="1">
              <a:spcBef>
                <a:spcPct val="50000"/>
              </a:spcBef>
            </a:pPr>
            <a:r>
              <a:rPr lang="en-US" altLang="en-US" sz="3200" b="1" dirty="0">
                <a:solidFill>
                  <a:schemeClr val="bg1"/>
                </a:solidFill>
                <a:latin typeface="Tahoma" charset="0"/>
                <a:ea typeface="Tahoma" charset="0"/>
                <a:cs typeface="Tahoma" charset="0"/>
              </a:rPr>
              <a:t>Plant Models</a:t>
            </a:r>
          </a:p>
        </p:txBody>
      </p:sp>
      <p:sp>
        <p:nvSpPr>
          <p:cNvPr id="26" name="Rectangle 25">
            <a:extLst>
              <a:ext uri="{FF2B5EF4-FFF2-40B4-BE49-F238E27FC236}">
                <a16:creationId xmlns:a16="http://schemas.microsoft.com/office/drawing/2014/main" id="{6E4E4911-C83E-1243-A04E-E87FE76CE7A2}"/>
              </a:ext>
            </a:extLst>
          </p:cNvPr>
          <p:cNvSpPr/>
          <p:nvPr/>
        </p:nvSpPr>
        <p:spPr>
          <a:xfrm>
            <a:off x="18304669" y="4803925"/>
            <a:ext cx="17526000" cy="306172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1EB5827-EE00-1745-B3DC-A572A082AB9D}"/>
              </a:ext>
            </a:extLst>
          </p:cNvPr>
          <p:cNvSpPr txBox="1"/>
          <p:nvPr/>
        </p:nvSpPr>
        <p:spPr>
          <a:xfrm>
            <a:off x="2152963" y="17425233"/>
            <a:ext cx="13823184" cy="2246770"/>
          </a:xfrm>
          <a:prstGeom prst="rect">
            <a:avLst/>
          </a:prstGeom>
          <a:noFill/>
        </p:spPr>
        <p:txBody>
          <a:bodyPr wrap="square" rtlCol="0">
            <a:spAutoFit/>
          </a:bodyPr>
          <a:lstStyle/>
          <a:p>
            <a:pPr algn="just"/>
            <a:r>
              <a:rPr lang="en-US" sz="2800" dirty="0"/>
              <a:t>This model shows that the environment has an effect on the offspring’s fitness between the two populations. When observing the autosomal additive + environmental effects, the fitness of the individual decreases, suggesting that when Benthic and Littoral parents are crossed, the resulting offspring will have decreased fitness when exposed to the environment opposite their genes. </a:t>
            </a:r>
          </a:p>
        </p:txBody>
      </p:sp>
      <p:sp>
        <p:nvSpPr>
          <p:cNvPr id="10" name="TextBox 9">
            <a:extLst>
              <a:ext uri="{FF2B5EF4-FFF2-40B4-BE49-F238E27FC236}">
                <a16:creationId xmlns:a16="http://schemas.microsoft.com/office/drawing/2014/main" id="{16FC6FFD-22D1-3949-BFC0-835520E71CC3}"/>
              </a:ext>
            </a:extLst>
          </p:cNvPr>
          <p:cNvSpPr txBox="1"/>
          <p:nvPr/>
        </p:nvSpPr>
        <p:spPr>
          <a:xfrm>
            <a:off x="2724274" y="32425755"/>
            <a:ext cx="12680564" cy="954107"/>
          </a:xfrm>
          <a:prstGeom prst="rect">
            <a:avLst/>
          </a:prstGeom>
          <a:noFill/>
        </p:spPr>
        <p:txBody>
          <a:bodyPr wrap="square" rtlCol="0">
            <a:spAutoFit/>
          </a:bodyPr>
          <a:lstStyle/>
          <a:p>
            <a:pPr algn="just"/>
            <a:r>
              <a:rPr lang="en-US" sz="2800" dirty="0"/>
              <a:t>This model shows that the variation between the skin reflectance data can be explained by simple additive affects. </a:t>
            </a:r>
          </a:p>
        </p:txBody>
      </p:sp>
      <p:pic>
        <p:nvPicPr>
          <p:cNvPr id="3" name="Picture 2">
            <a:extLst>
              <a:ext uri="{FF2B5EF4-FFF2-40B4-BE49-F238E27FC236}">
                <a16:creationId xmlns:a16="http://schemas.microsoft.com/office/drawing/2014/main" id="{D1BD3ADB-DF82-2C4F-A2B0-56204EC0EC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98274" y="6609474"/>
            <a:ext cx="12606564" cy="8480780"/>
          </a:xfrm>
          <a:prstGeom prst="rect">
            <a:avLst/>
          </a:prstGeom>
        </p:spPr>
      </p:pic>
      <p:pic>
        <p:nvPicPr>
          <p:cNvPr id="7" name="Picture 6">
            <a:extLst>
              <a:ext uri="{FF2B5EF4-FFF2-40B4-BE49-F238E27FC236}">
                <a16:creationId xmlns:a16="http://schemas.microsoft.com/office/drawing/2014/main" id="{5776C6C4-2E76-4644-A2D2-2D84F7667E5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4667" y="22885203"/>
            <a:ext cx="12613778" cy="8485632"/>
          </a:xfrm>
          <a:prstGeom prst="rect">
            <a:avLst/>
          </a:prstGeom>
        </p:spPr>
      </p:pic>
      <p:sp>
        <p:nvSpPr>
          <p:cNvPr id="22" name="TextBox 21">
            <a:extLst>
              <a:ext uri="{FF2B5EF4-FFF2-40B4-BE49-F238E27FC236}">
                <a16:creationId xmlns:a16="http://schemas.microsoft.com/office/drawing/2014/main" id="{B27A847E-B3EB-BE4B-97E5-0145C888FAEC}"/>
              </a:ext>
            </a:extLst>
          </p:cNvPr>
          <p:cNvSpPr txBox="1"/>
          <p:nvPr/>
        </p:nvSpPr>
        <p:spPr>
          <a:xfrm>
            <a:off x="20663252" y="14119296"/>
            <a:ext cx="12680564" cy="954107"/>
          </a:xfrm>
          <a:prstGeom prst="rect">
            <a:avLst/>
          </a:prstGeom>
          <a:noFill/>
        </p:spPr>
        <p:txBody>
          <a:bodyPr wrap="square" rtlCol="0">
            <a:spAutoFit/>
          </a:bodyPr>
          <a:lstStyle/>
          <a:p>
            <a:pPr algn="just"/>
            <a:r>
              <a:rPr lang="en-US" sz="2800" dirty="0"/>
              <a:t>This model shows that the population is being affected by additive effects, as well as epistatic effects. </a:t>
            </a:r>
          </a:p>
        </p:txBody>
      </p:sp>
      <p:sp>
        <p:nvSpPr>
          <p:cNvPr id="23" name="TextBox 22">
            <a:extLst>
              <a:ext uri="{FF2B5EF4-FFF2-40B4-BE49-F238E27FC236}">
                <a16:creationId xmlns:a16="http://schemas.microsoft.com/office/drawing/2014/main" id="{DF8A314B-5EC6-5144-9331-32FB3EB71844}"/>
              </a:ext>
            </a:extLst>
          </p:cNvPr>
          <p:cNvSpPr txBox="1"/>
          <p:nvPr/>
        </p:nvSpPr>
        <p:spPr>
          <a:xfrm>
            <a:off x="20794174" y="34352477"/>
            <a:ext cx="12613777" cy="954107"/>
          </a:xfrm>
          <a:prstGeom prst="rect">
            <a:avLst/>
          </a:prstGeom>
          <a:noFill/>
        </p:spPr>
        <p:txBody>
          <a:bodyPr wrap="square" rtlCol="0">
            <a:spAutoFit/>
          </a:bodyPr>
          <a:lstStyle/>
          <a:p>
            <a:pPr algn="just"/>
            <a:r>
              <a:rPr lang="en-US" sz="2800" dirty="0"/>
              <a:t>This model shows a strong negative additive affect, as well as epistatic affects on the sample population. </a:t>
            </a:r>
          </a:p>
        </p:txBody>
      </p:sp>
      <p:sp>
        <p:nvSpPr>
          <p:cNvPr id="24" name="TextBox 23">
            <a:extLst>
              <a:ext uri="{FF2B5EF4-FFF2-40B4-BE49-F238E27FC236}">
                <a16:creationId xmlns:a16="http://schemas.microsoft.com/office/drawing/2014/main" id="{71E43131-27DF-7B49-A2F0-6EEB036C7B66}"/>
              </a:ext>
            </a:extLst>
          </p:cNvPr>
          <p:cNvSpPr txBox="1"/>
          <p:nvPr/>
        </p:nvSpPr>
        <p:spPr>
          <a:xfrm>
            <a:off x="20727387" y="24174070"/>
            <a:ext cx="12680564" cy="1384995"/>
          </a:xfrm>
          <a:prstGeom prst="rect">
            <a:avLst/>
          </a:prstGeom>
          <a:noFill/>
        </p:spPr>
        <p:txBody>
          <a:bodyPr wrap="square" rtlCol="0">
            <a:spAutoFit/>
          </a:bodyPr>
          <a:lstStyle/>
          <a:p>
            <a:pPr algn="just"/>
            <a:r>
              <a:rPr lang="en-US" sz="2800" dirty="0"/>
              <a:t>This model shows that the provided data is insufficient and does not provide an accurate representation of the evolutionary mechanisms affecting the sample population. </a:t>
            </a:r>
          </a:p>
        </p:txBody>
      </p:sp>
      <p:pic>
        <p:nvPicPr>
          <p:cNvPr id="11" name="Picture 10">
            <a:extLst>
              <a:ext uri="{FF2B5EF4-FFF2-40B4-BE49-F238E27FC236}">
                <a16:creationId xmlns:a16="http://schemas.microsoft.com/office/drawing/2014/main" id="{56385B86-4AEC-4A40-8A1C-7D02A161018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224475" y="5626816"/>
            <a:ext cx="12613778" cy="8485632"/>
          </a:xfrm>
          <a:prstGeom prst="rect">
            <a:avLst/>
          </a:prstGeom>
        </p:spPr>
      </p:pic>
      <p:pic>
        <p:nvPicPr>
          <p:cNvPr id="13" name="Picture 12">
            <a:extLst>
              <a:ext uri="{FF2B5EF4-FFF2-40B4-BE49-F238E27FC236}">
                <a16:creationId xmlns:a16="http://schemas.microsoft.com/office/drawing/2014/main" id="{2E853A23-8761-1440-950B-F772BFAA4A4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224475" y="15616177"/>
            <a:ext cx="12613778" cy="8485632"/>
          </a:xfrm>
          <a:prstGeom prst="rect">
            <a:avLst/>
          </a:prstGeom>
        </p:spPr>
      </p:pic>
      <p:pic>
        <p:nvPicPr>
          <p:cNvPr id="15" name="Picture 14">
            <a:extLst>
              <a:ext uri="{FF2B5EF4-FFF2-40B4-BE49-F238E27FC236}">
                <a16:creationId xmlns:a16="http://schemas.microsoft.com/office/drawing/2014/main" id="{FC8244A7-C46D-294C-B9D6-7E751794509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224476" y="25866845"/>
            <a:ext cx="12613777" cy="8485632"/>
          </a:xfrm>
          <a:prstGeom prst="rect">
            <a:avLst/>
          </a:prstGeom>
        </p:spPr>
      </p:pic>
      <p:cxnSp>
        <p:nvCxnSpPr>
          <p:cNvPr id="17" name="Straight Connector 16">
            <a:extLst>
              <a:ext uri="{FF2B5EF4-FFF2-40B4-BE49-F238E27FC236}">
                <a16:creationId xmlns:a16="http://schemas.microsoft.com/office/drawing/2014/main" id="{E6B113C3-3761-3D46-BF69-A67BE501EECE}"/>
              </a:ext>
            </a:extLst>
          </p:cNvPr>
          <p:cNvCxnSpPr/>
          <p:nvPr/>
        </p:nvCxnSpPr>
        <p:spPr>
          <a:xfrm>
            <a:off x="132067" y="20743069"/>
            <a:ext cx="17864977"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06D7BBF-B668-C840-915C-579692456A87}"/>
              </a:ext>
            </a:extLst>
          </p:cNvPr>
          <p:cNvCxnSpPr>
            <a:cxnSpLocks/>
          </p:cNvCxnSpPr>
          <p:nvPr/>
        </p:nvCxnSpPr>
        <p:spPr>
          <a:xfrm>
            <a:off x="18304669" y="15172237"/>
            <a:ext cx="17526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B7AF73A3-33A2-4948-B2C9-335E87270B94}"/>
              </a:ext>
            </a:extLst>
          </p:cNvPr>
          <p:cNvCxnSpPr>
            <a:cxnSpLocks/>
          </p:cNvCxnSpPr>
          <p:nvPr/>
        </p:nvCxnSpPr>
        <p:spPr>
          <a:xfrm>
            <a:off x="18304669" y="25608391"/>
            <a:ext cx="17526000" cy="0"/>
          </a:xfrm>
          <a:prstGeom prst="line">
            <a:avLst/>
          </a:prstGeom>
          <a:ln w="28575"/>
        </p:spPr>
        <p:style>
          <a:lnRef idx="1">
            <a:schemeClr val="dk1"/>
          </a:lnRef>
          <a:fillRef idx="0">
            <a:schemeClr val="dk1"/>
          </a:fillRef>
          <a:effectRef idx="0">
            <a:schemeClr val="dk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ster Template" id="{756F95B4-9CE4-5E48-B525-3CC63E53164A}" vid="{790EFF3A-BD29-124D-8608-6489AEDFEB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42929</TotalTime>
  <Words>178</Words>
  <Application>Microsoft Macintosh PowerPoint</Application>
  <PresentationFormat>Custom</PresentationFormat>
  <Paragraphs>14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Tahoma</vt:lpstr>
      <vt:lpstr>Office Theme</vt:lpstr>
      <vt:lpstr>PowerPoint Presentation</vt:lpstr>
    </vt:vector>
  </TitlesOfParts>
  <Company>College of Veterinary Medicine - Texas A&amp;M Univ.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Tomoni Minamoto</dc:creator>
  <cp:lastModifiedBy>Elliott, Jorja</cp:lastModifiedBy>
  <cp:revision>572</cp:revision>
  <cp:lastPrinted>2019-02-07T23:10:32Z</cp:lastPrinted>
  <dcterms:created xsi:type="dcterms:W3CDTF">2014-10-11T23:18:25Z</dcterms:created>
  <dcterms:modified xsi:type="dcterms:W3CDTF">2021-11-05T15:14:57Z</dcterms:modified>
</cp:coreProperties>
</file>