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7"/>
    <p:restoredTop sz="96327"/>
  </p:normalViewPr>
  <p:slideViewPr>
    <p:cSldViewPr snapToGrid="0">
      <p:cViewPr varScale="1">
        <p:scale>
          <a:sx n="112" d="100"/>
          <a:sy n="112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7D3-FAD8-62E5-17E1-D462AEA2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2BE-AB5D-4463-E705-1F63D98C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5-D8D8-70D0-DC74-9367A308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2-E64E-4C19-2EB0-D6D7510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2F5-614B-281B-2DD2-79363C9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09DB-F9EB-573E-2800-8247215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6AB4-17C6-D154-6739-4D1D6175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576A-1D4C-D148-EFEA-EE2DA73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9A3C-35B0-9731-EC3F-69E72F6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68A9-DC1B-3D50-535A-C59032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ED33-A72F-65E5-54EB-F2D4652EC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8AE3-A0FA-E4E8-8E69-AB9AACDF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537-B026-78A3-2B52-297A20D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2B9-95EE-7F63-8230-248254C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350-9BB6-2276-77F5-672C7EF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15E-EDC7-66D0-568B-0A05037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BDA-E7C1-454C-A671-DD208DC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3D5-FF4B-28D9-AD3D-A65F76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8ED-9D67-AC1D-9D5F-9581F007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7F6-CE72-B235-6EC9-8862488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1D0-186E-7AD5-ACE1-D867026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875A-4F4D-24FE-C18C-9E446832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A61-CDCB-9C48-66FF-E83254F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6C29-036D-FB93-CBA0-FA636F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7A7-A30D-E1B5-147D-4A90366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3E4-98DD-2FF5-8CEB-B58AE9EE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EBCD-9893-9F59-40F9-EB379A93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B9E3-A4CF-D8E8-D371-256A6A54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EB4F-F097-4AF2-0019-1201A83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E7E5-1753-6DB4-F381-B0E599C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8EB4-8361-F6B0-D42D-EB3D555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C88-D616-C415-C745-85AED10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4897-158E-15B8-2440-AC8A4C6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B570-8E5A-1247-F4CA-EB7E9407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5945A-C62A-BE13-D4D1-C33D61E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C109-7F2B-6BDD-98B3-62043BE8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6A3-E37B-E906-5472-C8F2161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6D73-5E82-4F8D-5205-DF7A4E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18D17-3228-FCCA-989E-244EC42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29-EA97-6BE1-DA69-F90692D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9C90-AC5F-7F5F-2B92-90B1978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1B13-5621-2A58-0A2E-76F190A3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1664-B5EC-FC4B-6238-AC93083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6D2E7-C7B0-C742-D57B-FC1B0E8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6D5-ED82-765A-E8E1-9F754A0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C5E-0551-B042-67D9-4A4596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1E4-5E23-2F98-E2CF-DE8B614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3140-F042-6DD4-EEBA-741A0EA9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BF1-D738-BE4A-BD94-93B433D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4D2-710E-DA84-F12A-F0B57FF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1197-26E4-C2AA-539B-A9E036D8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D463-F990-B761-A86A-FCBCFF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703-BC30-099D-4489-68CEC77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543-D427-B989-DD99-4D2D1EB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724-4C4E-1EC7-01A9-883B6977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1204-03A1-0F1D-0306-FA6D99E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002-AA41-5FBC-A9F7-F8EF06A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31D0-AD36-555B-D709-7E7619A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0A64-33CC-1BA2-007C-3A593AAD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D05C-1971-451B-6681-017A1A1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3E1-BA9D-C59F-394B-57629D75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3446-CEEA-9C47-AB9B-F33AF4CEF81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27B0-107F-5F2A-760A-B5C80A7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456B-110A-6ADB-E417-1701E8F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0FC09-9EFD-67D7-FBFF-887D816B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r="5607" b="11961"/>
          <a:stretch/>
        </p:blipFill>
        <p:spPr>
          <a:xfrm>
            <a:off x="3304310" y="35361"/>
            <a:ext cx="3732242" cy="21376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867D3DF-FDAB-7E30-B7D8-ACDCF24760AA}"/>
              </a:ext>
            </a:extLst>
          </p:cNvPr>
          <p:cNvGrpSpPr/>
          <p:nvPr/>
        </p:nvGrpSpPr>
        <p:grpSpPr>
          <a:xfrm>
            <a:off x="7329662" y="95459"/>
            <a:ext cx="3830133" cy="6586882"/>
            <a:chOff x="7257821" y="-2459843"/>
            <a:chExt cx="4712368" cy="81041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A0FB40-595A-B864-925E-753F47346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07" r="6300" b="12344"/>
            <a:stretch/>
          </p:blipFill>
          <p:spPr>
            <a:xfrm>
              <a:off x="7257821" y="-2459843"/>
              <a:ext cx="4712368" cy="26242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48B923-6D84-5B73-4508-B04C3269A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031" r="6300" b="12344"/>
            <a:stretch/>
          </p:blipFill>
          <p:spPr>
            <a:xfrm>
              <a:off x="7257821" y="157148"/>
              <a:ext cx="4712368" cy="251001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C34892-90C6-91DF-1615-19C5C5DBC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907" r="6300"/>
            <a:stretch/>
          </p:blipFill>
          <p:spPr>
            <a:xfrm>
              <a:off x="7257821" y="2568482"/>
              <a:ext cx="4712368" cy="3075778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3BB1C8E-48BB-BC72-8626-C312DB608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01" r="5607" b="10861"/>
          <a:stretch/>
        </p:blipFill>
        <p:spPr>
          <a:xfrm>
            <a:off x="3304310" y="2102661"/>
            <a:ext cx="3732242" cy="21376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54971C-A01A-2642-F2D5-DB505C2F7D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01" r="5607" b="3187"/>
          <a:stretch/>
        </p:blipFill>
        <p:spPr>
          <a:xfrm>
            <a:off x="3304310" y="4155812"/>
            <a:ext cx="3732242" cy="2358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1CB1F2-2335-0193-0C16-EB359F2F58FE}"/>
              </a:ext>
            </a:extLst>
          </p:cNvPr>
          <p:cNvSpPr txBox="1"/>
          <p:nvPr/>
        </p:nvSpPr>
        <p:spPr>
          <a:xfrm>
            <a:off x="3199161" y="57527"/>
            <a:ext cx="5095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                                                                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500" b="1" dirty="0"/>
          </a:p>
          <a:p>
            <a:r>
              <a:rPr lang="en-US" b="1" dirty="0"/>
              <a:t>C                                                                           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900" b="1" dirty="0"/>
          </a:p>
          <a:p>
            <a:endParaRPr lang="en-US" b="1" dirty="0"/>
          </a:p>
          <a:p>
            <a:r>
              <a:rPr lang="en-US" b="1" dirty="0"/>
              <a:t>E                                                                           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B4EA21-D3DA-3EFD-80D3-D6BF57D5C1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8006" r="6300"/>
          <a:stretch/>
        </p:blipFill>
        <p:spPr>
          <a:xfrm>
            <a:off x="7329661" y="6256421"/>
            <a:ext cx="3830133" cy="3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16227</TotalTime>
  <Words>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Jorja</dc:creator>
  <cp:lastModifiedBy>Elliott, Jorja</cp:lastModifiedBy>
  <cp:revision>3</cp:revision>
  <dcterms:created xsi:type="dcterms:W3CDTF">2023-05-22T14:49:57Z</dcterms:created>
  <dcterms:modified xsi:type="dcterms:W3CDTF">2023-06-02T21:20:44Z</dcterms:modified>
</cp:coreProperties>
</file>