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A1F9-1194-4C67-849C-E9A0AE9F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F9F3-1C67-4EED-852A-B6F90E2BD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34FC-2B98-4BDA-8DBD-9AE7D299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5B5B-2710-41AA-8269-D65F2BDF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514A-9DDF-4CB5-A501-F1F927F4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06B8-1E6A-4FD3-B43B-F3DD0D0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9AEF1-E56C-48C7-BB5F-C7CB68BF5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DC77-5BC8-464C-8424-3A6A288D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1266-5E92-42B4-99FA-D3197031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EB0C-BC83-42CE-BD1C-EE895DD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04160-75CE-4FEE-AF23-8EB9DCD0E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E7E7-76E0-4617-9270-3A70861B8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722C-7718-4B4A-AD9F-B2C17B35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5526-6C84-499F-AB1C-FBD8B365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C4B4-D1B5-46DF-A894-8A370027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DA4C-E14D-405B-99A1-9B8A8619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ADA6-8432-434E-8158-E47BB22B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0577-F70F-48D9-A5DD-4EED2C88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AEE1-CAFF-4F46-A049-EFE8A11F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9E03-15F3-4A75-B1C6-162CACA5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14E-4722-4784-BFA6-ECF281F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A2EC-FBA2-42AA-AF5C-E093BB694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CEA3-C9DB-4988-9EE9-7E9D054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FC0F-2ACA-46A6-92CB-620283C1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1D39-2FA9-4892-8BF9-0D454A4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3A95-88C3-40DC-9395-EC080613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1081-A13C-43F5-A4E3-D472DFBC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CCCD7-651A-46BE-910E-1A7F3B9E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CAB4-4450-49B9-8E1A-AF7B22E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D23A-CE50-4BE8-B954-36365CA7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D41D-8812-4BE7-9BC4-E6653B38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E79F-F21C-4DEA-AA88-846C6AEA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BDEA-6246-4E16-9E53-DBD13020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1DD8F-BABB-4663-99A4-50FE141D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280F7-85D1-481D-A894-0ECFD67B6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82317-1504-43EE-BDBD-52DC9426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9EE2A-5563-4E3C-AA5C-05D0CB9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8315B-CF00-4F7E-88D3-B8A06B5C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6F263-B7C6-495F-BFEC-3D0964AF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167C-E924-4F84-B197-CA1C95E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B8B97-3F34-4433-AC8C-8CC59DB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3842C-5D29-417E-A60C-65A581F5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B378-C062-4026-B06F-B94D56D1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04C11-A499-4226-ABBA-B6E32046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B52EA-0B65-4980-AB39-7BB7341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B09D-07A3-4846-91A3-CE8848BC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55C7-01A5-467C-B50E-5606368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03C9-A3D1-410F-BA8E-1F7E7157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5B70-91AB-4FDB-8D5C-2EC128B7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33BCE-E369-4BEC-9160-861E6096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B3692-74B0-4B16-93F6-9551E014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1B42-F1C0-4FA2-B348-2078D1D4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7276-C20D-4263-941A-F844F93C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F26E9-1BE0-464F-94E6-9C7D32702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427F-BE66-49F0-B8B1-5B0AF47A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EC87D-68E8-4DCE-938E-D396C1D3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8F39-87B3-4014-B44F-C12DA198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8AE4-B2C6-430F-8ECA-614EFBCE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65E0E-3D58-430F-BDF8-DB8B5E61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6EAC-D56B-4A5B-85F9-CDDD669C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260E-3892-4A49-BCA0-BC7B3106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E4F9-2CBE-49E1-AF7A-0BC73D28C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82-0DE4-4CE6-ABBE-26ED251B6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50F3-5226-4523-877B-211E7C09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B828-EBBE-43C0-824A-3BC6B047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06ECA6E-637B-464C-BD9F-860AF5FA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25" y="2392073"/>
            <a:ext cx="3729663" cy="209767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EBADB-CC7A-4002-BB0E-18505979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38412"/>
            <a:ext cx="3729663" cy="209767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DD698A-5F60-4647-9BB4-2D942F3E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23" y="238412"/>
            <a:ext cx="3729663" cy="209767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53F947F-1C8E-45FD-B9C2-E393ED0F0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2" y="4533824"/>
            <a:ext cx="3729663" cy="20976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D7B56-5B4A-457E-9664-1FA05F026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2380163"/>
            <a:ext cx="3729663" cy="20976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A812A-9A3C-4F2E-8552-B050397327E8}"/>
              </a:ext>
            </a:extLst>
          </p:cNvPr>
          <p:cNvSpPr/>
          <p:nvPr/>
        </p:nvSpPr>
        <p:spPr>
          <a:xfrm>
            <a:off x="1" y="119206"/>
            <a:ext cx="3910914" cy="19906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F544CD-7DC5-44BD-ABEB-B585A50DFC17}"/>
              </a:ext>
            </a:extLst>
          </p:cNvPr>
          <p:cNvSpPr/>
          <p:nvPr/>
        </p:nvSpPr>
        <p:spPr>
          <a:xfrm>
            <a:off x="4417200" y="119206"/>
            <a:ext cx="3910914" cy="199060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667A0C-BC8A-4AAA-9126-80B86A9A84D5}"/>
              </a:ext>
            </a:extLst>
          </p:cNvPr>
          <p:cNvSpPr/>
          <p:nvPr/>
        </p:nvSpPr>
        <p:spPr>
          <a:xfrm>
            <a:off x="1" y="2272868"/>
            <a:ext cx="3910914" cy="199060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B4F345-F97B-4DAF-8126-A676BC934FE4}"/>
              </a:ext>
            </a:extLst>
          </p:cNvPr>
          <p:cNvSpPr/>
          <p:nvPr/>
        </p:nvSpPr>
        <p:spPr>
          <a:xfrm>
            <a:off x="4417200" y="2272868"/>
            <a:ext cx="3910914" cy="199060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548950-35BF-4B3E-9B85-7445CB7BADBA}"/>
              </a:ext>
            </a:extLst>
          </p:cNvPr>
          <p:cNvSpPr/>
          <p:nvPr/>
        </p:nvSpPr>
        <p:spPr>
          <a:xfrm>
            <a:off x="-517" y="4426530"/>
            <a:ext cx="3910914" cy="1990602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1A955C-AB47-4A4D-B43D-11A6F3197D43}"/>
                  </a:ext>
                </a:extLst>
              </p:cNvPr>
              <p:cNvSpPr txBox="1"/>
              <p:nvPr/>
            </p:nvSpPr>
            <p:spPr>
              <a:xfrm>
                <a:off x="4142792" y="4426530"/>
                <a:ext cx="6102220" cy="161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+(1−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𝐴𝐴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1A955C-AB47-4A4D-B43D-11A6F319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92" y="4426530"/>
                <a:ext cx="6102220" cy="1619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38D198-A504-487A-8588-63A496205A72}"/>
              </a:ext>
            </a:extLst>
          </p:cNvPr>
          <p:cNvSpPr/>
          <p:nvPr/>
        </p:nvSpPr>
        <p:spPr>
          <a:xfrm>
            <a:off x="6077338" y="5271796"/>
            <a:ext cx="1153886" cy="6531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BA844B-03E6-409C-A6C6-77B097AC3DDD}"/>
              </a:ext>
            </a:extLst>
          </p:cNvPr>
          <p:cNvSpPr/>
          <p:nvPr/>
        </p:nvSpPr>
        <p:spPr>
          <a:xfrm>
            <a:off x="8346776" y="5271795"/>
            <a:ext cx="1153886" cy="653143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0FAA41-0B2A-43F3-92CD-AF1A276CA7C1}"/>
              </a:ext>
            </a:extLst>
          </p:cNvPr>
          <p:cNvSpPr/>
          <p:nvPr/>
        </p:nvSpPr>
        <p:spPr>
          <a:xfrm>
            <a:off x="5537719" y="4477836"/>
            <a:ext cx="891074" cy="458058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6DAF35-F697-49C1-86C9-86B3EC67FF9A}"/>
              </a:ext>
            </a:extLst>
          </p:cNvPr>
          <p:cNvSpPr/>
          <p:nvPr/>
        </p:nvSpPr>
        <p:spPr>
          <a:xfrm>
            <a:off x="7616133" y="4477836"/>
            <a:ext cx="1070668" cy="45805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BA31E3-10D3-4AF0-BED9-0D74163631A9}"/>
              </a:ext>
            </a:extLst>
          </p:cNvPr>
          <p:cNvSpPr/>
          <p:nvPr/>
        </p:nvSpPr>
        <p:spPr>
          <a:xfrm>
            <a:off x="8900533" y="4477836"/>
            <a:ext cx="986159" cy="45805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 ANDERSON</dc:creator>
  <cp:lastModifiedBy>NATHAN W ANDERSON</cp:lastModifiedBy>
  <cp:revision>4</cp:revision>
  <dcterms:created xsi:type="dcterms:W3CDTF">2020-07-29T23:50:33Z</dcterms:created>
  <dcterms:modified xsi:type="dcterms:W3CDTF">2020-07-30T01:38:31Z</dcterms:modified>
</cp:coreProperties>
</file>