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0C16-9AF3-45D1-A3C6-E033C795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7DCF6-0447-4216-9BAE-BAB0B1F8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5E94-2531-475E-B6FB-91FFD92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7539-E791-4DA6-85F8-8D81A932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CB30-D65D-4636-9FCD-7A175CF4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AB3-AD03-4EDC-830E-D2A369D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169E-A1D5-4D5B-B042-CBA61A05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DC6F-7D00-4CC3-9A7C-580DA02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44C7-0C87-456D-852F-D655724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43C6-D9FE-43FA-B751-86F9BFFE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010F-DE61-445E-8854-74A19951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DB1-6AD4-445C-A7E9-12961B37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6786-E140-418E-A3A9-144D973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87C3-41EB-4A1B-8C4A-81528653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ABC6-CFEA-44FB-A716-B2C4C67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E50-A573-418F-B016-6ADB7F5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87BF-3B1E-4A05-A5F7-45287296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AEB2-B09A-40F5-89D1-061668A8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1CCA-002F-49CD-9307-ADBD23FE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00BB-DF34-4FF6-A21C-33E09B2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D05C-6C4E-4DA4-A11B-0E953564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5773-BDDD-4F9C-9DA8-EE61155A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02A-D0B2-4DD6-804C-BDE4BD7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2825-A36D-4B2B-A7AF-59070ABF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A1EF-79D5-4075-9269-C42EFE3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D4C-3BC9-4805-B9A7-D0C58A3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CB3A-9A6B-4CF8-AFD2-CCA52B05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E577-2A58-4507-A230-2D04F100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1F62-4A96-45AC-82AF-0CD9933B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7E46-5DD1-4C35-8CB7-3BDF473A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CA24-9841-410B-836B-7DAFB524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E33-D3E4-4FF7-94CC-4A7F97B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066-B0D0-46ED-BA40-2B4B513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336C-A7F7-42ED-9DBA-5EC333B5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EF981-2F20-497B-A50E-FE456342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8F87-274F-4AE9-B9A0-ACEA1261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BF361-A19E-433A-9808-AD94A534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AED8-33C1-4E34-BEBD-71D386CC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A459D-7264-4FE9-8AC4-E4ACEBC0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6BE4-0D88-4A8E-93B0-43C2CB77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36303-49C0-459F-9053-16DB115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4A1C5-B410-42F5-AC48-1B85C93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6065-5CBE-4349-AC07-CC30F98B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F457-4701-4427-97DC-BDA629B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5EDB6-4350-4A44-821D-58DF9F6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EE25-AEA1-4C4A-A1E5-3A081FE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C84-9BC4-4658-8DD2-C26141C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F1DB-2E0E-4A16-8204-0118DF02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35A6-CFD0-4C30-9E32-0359CABE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BEC5-F137-4B03-93D7-1F3FA305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9A22-E19D-4901-9B88-951167E6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B186-7436-49DA-85E6-9D3B4F8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F43A-9574-476E-8D5C-F78F607D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37BC8-8057-4155-BFE7-A3AF6656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F851-3030-441D-82EB-FC387A75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9505-A886-444D-A1FC-665C6D0B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1BEA-24A5-4CFF-8964-DEB6E573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BB0-18C6-483E-9437-11B86EFF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A6D6A-C230-4533-A137-8CF7A920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873E-BAD2-4145-873C-F37C4C25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65F6-E763-48A4-81AD-A56BD965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0D99-0D1E-4F40-9A9B-8BB0C398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B026-5995-4A01-BD77-046D3FFC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2058658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55CC38A-7B14-4A33-BA74-1ED0B356F3EA}"/>
              </a:ext>
            </a:extLst>
          </p:cNvPr>
          <p:cNvSpPr/>
          <p:nvPr/>
        </p:nvSpPr>
        <p:spPr>
          <a:xfrm>
            <a:off x="3577504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979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P(X|X)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3577547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128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594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P(Y|Y)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8763301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8769531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65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7652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P(A|A)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1853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979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P(X|X)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9DD6E7-036C-4FB6-911E-8B068011C83E}"/>
              </a:ext>
            </a:extLst>
          </p:cNvPr>
          <p:cNvSpPr/>
          <p:nvPr/>
        </p:nvSpPr>
        <p:spPr>
          <a:xfrm>
            <a:off x="278674" y="1484808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AF7203-1D7D-40C8-81A2-B83680333817}"/>
              </a:ext>
            </a:extLst>
          </p:cNvPr>
          <p:cNvSpPr/>
          <p:nvPr/>
        </p:nvSpPr>
        <p:spPr>
          <a:xfrm>
            <a:off x="3866606" y="1484808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01328F-A3BD-43C1-8530-CD719D5025EA}"/>
              </a:ext>
            </a:extLst>
          </p:cNvPr>
          <p:cNvSpPr/>
          <p:nvPr/>
        </p:nvSpPr>
        <p:spPr>
          <a:xfrm>
            <a:off x="278674" y="4741817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832E20-7BE1-4C3C-8E74-0FD0BA9A3A0F}"/>
              </a:ext>
            </a:extLst>
          </p:cNvPr>
          <p:cNvSpPr/>
          <p:nvPr/>
        </p:nvSpPr>
        <p:spPr>
          <a:xfrm>
            <a:off x="3866606" y="4741817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0B50A50-5FAA-45C2-875C-20AF736F7C85}"/>
              </a:ext>
            </a:extLst>
          </p:cNvPr>
          <p:cNvSpPr/>
          <p:nvPr/>
        </p:nvSpPr>
        <p:spPr>
          <a:xfrm>
            <a:off x="101853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8763301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65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7652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/>
              <a:t>P(A|</a:t>
            </a:r>
            <a:r>
              <a:rPr lang="en-US" sz="4500" dirty="0"/>
              <a:t>A</a:t>
            </a:r>
            <a:r>
              <a:rPr lang="en-US" sz="4500"/>
              <a:t>)</a:t>
            </a:r>
            <a:endParaRPr lang="en-US" sz="4500" dirty="0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9DD6E7-036C-4FB6-911E-8B068011C83E}"/>
              </a:ext>
            </a:extLst>
          </p:cNvPr>
          <p:cNvSpPr/>
          <p:nvPr/>
        </p:nvSpPr>
        <p:spPr>
          <a:xfrm>
            <a:off x="278674" y="1484808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AF7203-1D7D-40C8-81A2-B83680333817}"/>
              </a:ext>
            </a:extLst>
          </p:cNvPr>
          <p:cNvSpPr/>
          <p:nvPr/>
        </p:nvSpPr>
        <p:spPr>
          <a:xfrm>
            <a:off x="3866606" y="1484808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01328F-A3BD-43C1-8530-CD719D5025EA}"/>
              </a:ext>
            </a:extLst>
          </p:cNvPr>
          <p:cNvSpPr/>
          <p:nvPr/>
        </p:nvSpPr>
        <p:spPr>
          <a:xfrm>
            <a:off x="278674" y="4741817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5832E20-7BE1-4C3C-8E74-0FD0BA9A3A0F}"/>
              </a:ext>
            </a:extLst>
          </p:cNvPr>
          <p:cNvSpPr/>
          <p:nvPr/>
        </p:nvSpPr>
        <p:spPr>
          <a:xfrm>
            <a:off x="3866606" y="4741817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0B50A50-5FAA-45C2-875C-20AF736F7C85}"/>
              </a:ext>
            </a:extLst>
          </p:cNvPr>
          <p:cNvSpPr/>
          <p:nvPr/>
        </p:nvSpPr>
        <p:spPr>
          <a:xfrm>
            <a:off x="8763301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1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156</Words>
  <Application>Microsoft Office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3</cp:revision>
  <dcterms:created xsi:type="dcterms:W3CDTF">2020-07-24T20:52:58Z</dcterms:created>
  <dcterms:modified xsi:type="dcterms:W3CDTF">2020-07-24T21:15:09Z</dcterms:modified>
</cp:coreProperties>
</file>