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357" autoAdjust="0"/>
  </p:normalViewPr>
  <p:slideViewPr>
    <p:cSldViewPr snapToGrid="0">
      <p:cViewPr>
        <p:scale>
          <a:sx n="106" d="100"/>
          <a:sy n="106" d="100"/>
        </p:scale>
        <p:origin x="114" y="2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0E3DC2-D325-4476-A73D-3F36FA24A8E2}" type="datetimeFigureOut">
              <a:rPr lang="en-US" smtClean="0"/>
              <a:t>8/4/2020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E17406-E9EF-4B5A-A1F1-D8292EF4E8EE}" type="slidenum">
              <a:rPr lang="en-US" smtClean="0"/>
              <a:t>‹#›</a:t>
            </a:fld>
            <a:endParaRPr lang="en-US"/>
          </a:p>
        </p:txBody>
      </p:sp>
    </p:spTree>
    <p:extLst>
      <p:ext uri="{BB962C8B-B14F-4D97-AF65-F5344CB8AC3E}">
        <p14:creationId xmlns:p14="http://schemas.microsoft.com/office/powerpoint/2010/main" val="2365103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E17406-E9EF-4B5A-A1F1-D8292EF4E8EE}" type="slidenum">
              <a:rPr lang="en-US" smtClean="0"/>
              <a:t>1</a:t>
            </a:fld>
            <a:endParaRPr lang="en-US"/>
          </a:p>
        </p:txBody>
      </p:sp>
    </p:spTree>
    <p:extLst>
      <p:ext uri="{BB962C8B-B14F-4D97-AF65-F5344CB8AC3E}">
        <p14:creationId xmlns:p14="http://schemas.microsoft.com/office/powerpoint/2010/main" val="40211650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8A1F9-1194-4C67-849C-E9A0AE9F86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1D4F9F3-1C67-4EED-852A-B6F90E2BDE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EAC34FC-2B98-4BDA-8DBD-9AE7D2998C60}"/>
              </a:ext>
            </a:extLst>
          </p:cNvPr>
          <p:cNvSpPr>
            <a:spLocks noGrp="1"/>
          </p:cNvSpPr>
          <p:nvPr>
            <p:ph type="dt" sz="half" idx="10"/>
          </p:nvPr>
        </p:nvSpPr>
        <p:spPr/>
        <p:txBody>
          <a:bodyPr/>
          <a:lstStyle/>
          <a:p>
            <a:fld id="{B0F9E4F9-2CBE-49E1-AF7A-0BC73D28CAB3}" type="datetimeFigureOut">
              <a:rPr lang="en-US" smtClean="0"/>
              <a:t>8/4/2020</a:t>
            </a:fld>
            <a:endParaRPr lang="en-US"/>
          </a:p>
        </p:txBody>
      </p:sp>
      <p:sp>
        <p:nvSpPr>
          <p:cNvPr id="5" name="Footer Placeholder 4">
            <a:extLst>
              <a:ext uri="{FF2B5EF4-FFF2-40B4-BE49-F238E27FC236}">
                <a16:creationId xmlns:a16="http://schemas.microsoft.com/office/drawing/2014/main" id="{1D725B5B-2710-41AA-8269-D65F2BDF1B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19514A-9DDF-4CB5-A501-F1F927F4C420}"/>
              </a:ext>
            </a:extLst>
          </p:cNvPr>
          <p:cNvSpPr>
            <a:spLocks noGrp="1"/>
          </p:cNvSpPr>
          <p:nvPr>
            <p:ph type="sldNum" sz="quarter" idx="12"/>
          </p:nvPr>
        </p:nvSpPr>
        <p:spPr/>
        <p:txBody>
          <a:bodyPr/>
          <a:lstStyle/>
          <a:p>
            <a:fld id="{D4E3B828-EBBE-43C0-824A-3BC6B047878C}" type="slidenum">
              <a:rPr lang="en-US" smtClean="0"/>
              <a:t>‹#›</a:t>
            </a:fld>
            <a:endParaRPr lang="en-US"/>
          </a:p>
        </p:txBody>
      </p:sp>
    </p:spTree>
    <p:extLst>
      <p:ext uri="{BB962C8B-B14F-4D97-AF65-F5344CB8AC3E}">
        <p14:creationId xmlns:p14="http://schemas.microsoft.com/office/powerpoint/2010/main" val="19456406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A06B8-1E6A-4FD3-B43B-F3DD0D0796A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D89AEF1-E56C-48C7-BB5F-C7CB68BF58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A0DC77-5BC8-464C-8424-3A6A288DAC3F}"/>
              </a:ext>
            </a:extLst>
          </p:cNvPr>
          <p:cNvSpPr>
            <a:spLocks noGrp="1"/>
          </p:cNvSpPr>
          <p:nvPr>
            <p:ph type="dt" sz="half" idx="10"/>
          </p:nvPr>
        </p:nvSpPr>
        <p:spPr/>
        <p:txBody>
          <a:bodyPr/>
          <a:lstStyle/>
          <a:p>
            <a:fld id="{B0F9E4F9-2CBE-49E1-AF7A-0BC73D28CAB3}" type="datetimeFigureOut">
              <a:rPr lang="en-US" smtClean="0"/>
              <a:t>8/4/2020</a:t>
            </a:fld>
            <a:endParaRPr lang="en-US"/>
          </a:p>
        </p:txBody>
      </p:sp>
      <p:sp>
        <p:nvSpPr>
          <p:cNvPr id="5" name="Footer Placeholder 4">
            <a:extLst>
              <a:ext uri="{FF2B5EF4-FFF2-40B4-BE49-F238E27FC236}">
                <a16:creationId xmlns:a16="http://schemas.microsoft.com/office/drawing/2014/main" id="{184E1266-5E92-42B4-99FA-D3197031DF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07EB0C-BC83-42CE-BD1C-EE895DD007A1}"/>
              </a:ext>
            </a:extLst>
          </p:cNvPr>
          <p:cNvSpPr>
            <a:spLocks noGrp="1"/>
          </p:cNvSpPr>
          <p:nvPr>
            <p:ph type="sldNum" sz="quarter" idx="12"/>
          </p:nvPr>
        </p:nvSpPr>
        <p:spPr/>
        <p:txBody>
          <a:bodyPr/>
          <a:lstStyle/>
          <a:p>
            <a:fld id="{D4E3B828-EBBE-43C0-824A-3BC6B047878C}" type="slidenum">
              <a:rPr lang="en-US" smtClean="0"/>
              <a:t>‹#›</a:t>
            </a:fld>
            <a:endParaRPr lang="en-US"/>
          </a:p>
        </p:txBody>
      </p:sp>
    </p:spTree>
    <p:extLst>
      <p:ext uri="{BB962C8B-B14F-4D97-AF65-F5344CB8AC3E}">
        <p14:creationId xmlns:p14="http://schemas.microsoft.com/office/powerpoint/2010/main" val="3365821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104160-75CE-4FEE-AF23-8EB9DCD0EA9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2A3E7E7-76E0-4617-9270-3A70861B8F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2D722C-7718-4B4A-AD9F-B2C17B35FE6B}"/>
              </a:ext>
            </a:extLst>
          </p:cNvPr>
          <p:cNvSpPr>
            <a:spLocks noGrp="1"/>
          </p:cNvSpPr>
          <p:nvPr>
            <p:ph type="dt" sz="half" idx="10"/>
          </p:nvPr>
        </p:nvSpPr>
        <p:spPr/>
        <p:txBody>
          <a:bodyPr/>
          <a:lstStyle/>
          <a:p>
            <a:fld id="{B0F9E4F9-2CBE-49E1-AF7A-0BC73D28CAB3}" type="datetimeFigureOut">
              <a:rPr lang="en-US" smtClean="0"/>
              <a:t>8/4/2020</a:t>
            </a:fld>
            <a:endParaRPr lang="en-US"/>
          </a:p>
        </p:txBody>
      </p:sp>
      <p:sp>
        <p:nvSpPr>
          <p:cNvPr id="5" name="Footer Placeholder 4">
            <a:extLst>
              <a:ext uri="{FF2B5EF4-FFF2-40B4-BE49-F238E27FC236}">
                <a16:creationId xmlns:a16="http://schemas.microsoft.com/office/drawing/2014/main" id="{32725526-6C84-499F-AB1C-FBD8B36594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18C4B4-D1B5-46DF-A894-8A370027E52F}"/>
              </a:ext>
            </a:extLst>
          </p:cNvPr>
          <p:cNvSpPr>
            <a:spLocks noGrp="1"/>
          </p:cNvSpPr>
          <p:nvPr>
            <p:ph type="sldNum" sz="quarter" idx="12"/>
          </p:nvPr>
        </p:nvSpPr>
        <p:spPr/>
        <p:txBody>
          <a:bodyPr/>
          <a:lstStyle/>
          <a:p>
            <a:fld id="{D4E3B828-EBBE-43C0-824A-3BC6B047878C}" type="slidenum">
              <a:rPr lang="en-US" smtClean="0"/>
              <a:t>‹#›</a:t>
            </a:fld>
            <a:endParaRPr lang="en-US"/>
          </a:p>
        </p:txBody>
      </p:sp>
    </p:spTree>
    <p:extLst>
      <p:ext uri="{BB962C8B-B14F-4D97-AF65-F5344CB8AC3E}">
        <p14:creationId xmlns:p14="http://schemas.microsoft.com/office/powerpoint/2010/main" val="3367616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1DA4C-E14D-405B-99A1-9B8A861988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92ADA6-8432-434E-8158-E47BB22BC6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AA0577-F70F-48D9-A5DD-4EED2C88CE0F}"/>
              </a:ext>
            </a:extLst>
          </p:cNvPr>
          <p:cNvSpPr>
            <a:spLocks noGrp="1"/>
          </p:cNvSpPr>
          <p:nvPr>
            <p:ph type="dt" sz="half" idx="10"/>
          </p:nvPr>
        </p:nvSpPr>
        <p:spPr/>
        <p:txBody>
          <a:bodyPr/>
          <a:lstStyle/>
          <a:p>
            <a:fld id="{B0F9E4F9-2CBE-49E1-AF7A-0BC73D28CAB3}" type="datetimeFigureOut">
              <a:rPr lang="en-US" smtClean="0"/>
              <a:t>8/4/2020</a:t>
            </a:fld>
            <a:endParaRPr lang="en-US"/>
          </a:p>
        </p:txBody>
      </p:sp>
      <p:sp>
        <p:nvSpPr>
          <p:cNvPr id="5" name="Footer Placeholder 4">
            <a:extLst>
              <a:ext uri="{FF2B5EF4-FFF2-40B4-BE49-F238E27FC236}">
                <a16:creationId xmlns:a16="http://schemas.microsoft.com/office/drawing/2014/main" id="{B207AEE1-CAFF-4F46-A049-EFE8A11F2D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809E03-15F3-4A75-B1C6-162CACA5A8A9}"/>
              </a:ext>
            </a:extLst>
          </p:cNvPr>
          <p:cNvSpPr>
            <a:spLocks noGrp="1"/>
          </p:cNvSpPr>
          <p:nvPr>
            <p:ph type="sldNum" sz="quarter" idx="12"/>
          </p:nvPr>
        </p:nvSpPr>
        <p:spPr/>
        <p:txBody>
          <a:bodyPr/>
          <a:lstStyle/>
          <a:p>
            <a:fld id="{D4E3B828-EBBE-43C0-824A-3BC6B047878C}" type="slidenum">
              <a:rPr lang="en-US" smtClean="0"/>
              <a:t>‹#›</a:t>
            </a:fld>
            <a:endParaRPr lang="en-US"/>
          </a:p>
        </p:txBody>
      </p:sp>
    </p:spTree>
    <p:extLst>
      <p:ext uri="{BB962C8B-B14F-4D97-AF65-F5344CB8AC3E}">
        <p14:creationId xmlns:p14="http://schemas.microsoft.com/office/powerpoint/2010/main" val="3871885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2314E-4722-4784-BFA6-ECF281FE54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B78A2EC-FBA2-42AA-AF5C-E093BB6948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C36CEA3-C9DB-4988-9EE9-7E9D054161E6}"/>
              </a:ext>
            </a:extLst>
          </p:cNvPr>
          <p:cNvSpPr>
            <a:spLocks noGrp="1"/>
          </p:cNvSpPr>
          <p:nvPr>
            <p:ph type="dt" sz="half" idx="10"/>
          </p:nvPr>
        </p:nvSpPr>
        <p:spPr/>
        <p:txBody>
          <a:bodyPr/>
          <a:lstStyle/>
          <a:p>
            <a:fld id="{B0F9E4F9-2CBE-49E1-AF7A-0BC73D28CAB3}" type="datetimeFigureOut">
              <a:rPr lang="en-US" smtClean="0"/>
              <a:t>8/4/2020</a:t>
            </a:fld>
            <a:endParaRPr lang="en-US"/>
          </a:p>
        </p:txBody>
      </p:sp>
      <p:sp>
        <p:nvSpPr>
          <p:cNvPr id="5" name="Footer Placeholder 4">
            <a:extLst>
              <a:ext uri="{FF2B5EF4-FFF2-40B4-BE49-F238E27FC236}">
                <a16:creationId xmlns:a16="http://schemas.microsoft.com/office/drawing/2014/main" id="{1BBCFC0F-2ACA-46A6-92CB-620283C17A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9D1D39-2FA9-4892-8BF9-0D454A4767B9}"/>
              </a:ext>
            </a:extLst>
          </p:cNvPr>
          <p:cNvSpPr>
            <a:spLocks noGrp="1"/>
          </p:cNvSpPr>
          <p:nvPr>
            <p:ph type="sldNum" sz="quarter" idx="12"/>
          </p:nvPr>
        </p:nvSpPr>
        <p:spPr/>
        <p:txBody>
          <a:bodyPr/>
          <a:lstStyle/>
          <a:p>
            <a:fld id="{D4E3B828-EBBE-43C0-824A-3BC6B047878C}" type="slidenum">
              <a:rPr lang="en-US" smtClean="0"/>
              <a:t>‹#›</a:t>
            </a:fld>
            <a:endParaRPr lang="en-US"/>
          </a:p>
        </p:txBody>
      </p:sp>
    </p:spTree>
    <p:extLst>
      <p:ext uri="{BB962C8B-B14F-4D97-AF65-F5344CB8AC3E}">
        <p14:creationId xmlns:p14="http://schemas.microsoft.com/office/powerpoint/2010/main" val="127263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03A95-88C3-40DC-9395-EC080613C7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DB1081-A13C-43F5-A4E3-D472DFBC611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44CCCD7-651A-46BE-910E-1A7F3B9EA9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97CAB4-4450-49B9-8E1A-AF7B22EB67AB}"/>
              </a:ext>
            </a:extLst>
          </p:cNvPr>
          <p:cNvSpPr>
            <a:spLocks noGrp="1"/>
          </p:cNvSpPr>
          <p:nvPr>
            <p:ph type="dt" sz="half" idx="10"/>
          </p:nvPr>
        </p:nvSpPr>
        <p:spPr/>
        <p:txBody>
          <a:bodyPr/>
          <a:lstStyle/>
          <a:p>
            <a:fld id="{B0F9E4F9-2CBE-49E1-AF7A-0BC73D28CAB3}" type="datetimeFigureOut">
              <a:rPr lang="en-US" smtClean="0"/>
              <a:t>8/4/2020</a:t>
            </a:fld>
            <a:endParaRPr lang="en-US"/>
          </a:p>
        </p:txBody>
      </p:sp>
      <p:sp>
        <p:nvSpPr>
          <p:cNvPr id="6" name="Footer Placeholder 5">
            <a:extLst>
              <a:ext uri="{FF2B5EF4-FFF2-40B4-BE49-F238E27FC236}">
                <a16:creationId xmlns:a16="http://schemas.microsoft.com/office/drawing/2014/main" id="{4143D23A-CE50-4BE8-B954-36365CA7CB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FAD41D-8812-4BE7-9BC4-E6653B388126}"/>
              </a:ext>
            </a:extLst>
          </p:cNvPr>
          <p:cNvSpPr>
            <a:spLocks noGrp="1"/>
          </p:cNvSpPr>
          <p:nvPr>
            <p:ph type="sldNum" sz="quarter" idx="12"/>
          </p:nvPr>
        </p:nvSpPr>
        <p:spPr/>
        <p:txBody>
          <a:bodyPr/>
          <a:lstStyle/>
          <a:p>
            <a:fld id="{D4E3B828-EBBE-43C0-824A-3BC6B047878C}" type="slidenum">
              <a:rPr lang="en-US" smtClean="0"/>
              <a:t>‹#›</a:t>
            </a:fld>
            <a:endParaRPr lang="en-US"/>
          </a:p>
        </p:txBody>
      </p:sp>
    </p:spTree>
    <p:extLst>
      <p:ext uri="{BB962C8B-B14F-4D97-AF65-F5344CB8AC3E}">
        <p14:creationId xmlns:p14="http://schemas.microsoft.com/office/powerpoint/2010/main" val="2623222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1E79F-F21C-4DEA-AA88-846C6AEAEE1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8BCBDEA-6246-4E16-9E53-DBD1302064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B1DD8F-BABB-4663-99A4-50FE141D686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D9280F7-85D1-481D-A894-0ECFD67B63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F82317-1504-43EE-BDBD-52DC94267EC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489EE2A-5563-4E3C-AA5C-05D0CB92A674}"/>
              </a:ext>
            </a:extLst>
          </p:cNvPr>
          <p:cNvSpPr>
            <a:spLocks noGrp="1"/>
          </p:cNvSpPr>
          <p:nvPr>
            <p:ph type="dt" sz="half" idx="10"/>
          </p:nvPr>
        </p:nvSpPr>
        <p:spPr/>
        <p:txBody>
          <a:bodyPr/>
          <a:lstStyle/>
          <a:p>
            <a:fld id="{B0F9E4F9-2CBE-49E1-AF7A-0BC73D28CAB3}" type="datetimeFigureOut">
              <a:rPr lang="en-US" smtClean="0"/>
              <a:t>8/4/2020</a:t>
            </a:fld>
            <a:endParaRPr lang="en-US"/>
          </a:p>
        </p:txBody>
      </p:sp>
      <p:sp>
        <p:nvSpPr>
          <p:cNvPr id="8" name="Footer Placeholder 7">
            <a:extLst>
              <a:ext uri="{FF2B5EF4-FFF2-40B4-BE49-F238E27FC236}">
                <a16:creationId xmlns:a16="http://schemas.microsoft.com/office/drawing/2014/main" id="{2408315B-CF00-4F7E-88D3-B8A06B5C6D4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46F263-B7C6-495F-BFEC-3D0964AF08D2}"/>
              </a:ext>
            </a:extLst>
          </p:cNvPr>
          <p:cNvSpPr>
            <a:spLocks noGrp="1"/>
          </p:cNvSpPr>
          <p:nvPr>
            <p:ph type="sldNum" sz="quarter" idx="12"/>
          </p:nvPr>
        </p:nvSpPr>
        <p:spPr/>
        <p:txBody>
          <a:bodyPr/>
          <a:lstStyle/>
          <a:p>
            <a:fld id="{D4E3B828-EBBE-43C0-824A-3BC6B047878C}" type="slidenum">
              <a:rPr lang="en-US" smtClean="0"/>
              <a:t>‹#›</a:t>
            </a:fld>
            <a:endParaRPr lang="en-US"/>
          </a:p>
        </p:txBody>
      </p:sp>
    </p:spTree>
    <p:extLst>
      <p:ext uri="{BB962C8B-B14F-4D97-AF65-F5344CB8AC3E}">
        <p14:creationId xmlns:p14="http://schemas.microsoft.com/office/powerpoint/2010/main" val="735775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8167C-E924-4F84-B197-CA1C95E66B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B1B8B97-3F34-4433-AC8C-8CC59DB67334}"/>
              </a:ext>
            </a:extLst>
          </p:cNvPr>
          <p:cNvSpPr>
            <a:spLocks noGrp="1"/>
          </p:cNvSpPr>
          <p:nvPr>
            <p:ph type="dt" sz="half" idx="10"/>
          </p:nvPr>
        </p:nvSpPr>
        <p:spPr/>
        <p:txBody>
          <a:bodyPr/>
          <a:lstStyle/>
          <a:p>
            <a:fld id="{B0F9E4F9-2CBE-49E1-AF7A-0BC73D28CAB3}" type="datetimeFigureOut">
              <a:rPr lang="en-US" smtClean="0"/>
              <a:t>8/4/2020</a:t>
            </a:fld>
            <a:endParaRPr lang="en-US"/>
          </a:p>
        </p:txBody>
      </p:sp>
      <p:sp>
        <p:nvSpPr>
          <p:cNvPr id="4" name="Footer Placeholder 3">
            <a:extLst>
              <a:ext uri="{FF2B5EF4-FFF2-40B4-BE49-F238E27FC236}">
                <a16:creationId xmlns:a16="http://schemas.microsoft.com/office/drawing/2014/main" id="{3913842C-5D29-417E-A60C-65A581F506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EC0B378-C062-4026-B06F-B94D56D17BE9}"/>
              </a:ext>
            </a:extLst>
          </p:cNvPr>
          <p:cNvSpPr>
            <a:spLocks noGrp="1"/>
          </p:cNvSpPr>
          <p:nvPr>
            <p:ph type="sldNum" sz="quarter" idx="12"/>
          </p:nvPr>
        </p:nvSpPr>
        <p:spPr/>
        <p:txBody>
          <a:bodyPr/>
          <a:lstStyle/>
          <a:p>
            <a:fld id="{D4E3B828-EBBE-43C0-824A-3BC6B047878C}" type="slidenum">
              <a:rPr lang="en-US" smtClean="0"/>
              <a:t>‹#›</a:t>
            </a:fld>
            <a:endParaRPr lang="en-US"/>
          </a:p>
        </p:txBody>
      </p:sp>
    </p:spTree>
    <p:extLst>
      <p:ext uri="{BB962C8B-B14F-4D97-AF65-F5344CB8AC3E}">
        <p14:creationId xmlns:p14="http://schemas.microsoft.com/office/powerpoint/2010/main" val="1228580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604C11-A499-4226-ABBA-B6E3204644EB}"/>
              </a:ext>
            </a:extLst>
          </p:cNvPr>
          <p:cNvSpPr>
            <a:spLocks noGrp="1"/>
          </p:cNvSpPr>
          <p:nvPr>
            <p:ph type="dt" sz="half" idx="10"/>
          </p:nvPr>
        </p:nvSpPr>
        <p:spPr/>
        <p:txBody>
          <a:bodyPr/>
          <a:lstStyle/>
          <a:p>
            <a:fld id="{B0F9E4F9-2CBE-49E1-AF7A-0BC73D28CAB3}" type="datetimeFigureOut">
              <a:rPr lang="en-US" smtClean="0"/>
              <a:t>8/4/2020</a:t>
            </a:fld>
            <a:endParaRPr lang="en-US"/>
          </a:p>
        </p:txBody>
      </p:sp>
      <p:sp>
        <p:nvSpPr>
          <p:cNvPr id="3" name="Footer Placeholder 2">
            <a:extLst>
              <a:ext uri="{FF2B5EF4-FFF2-40B4-BE49-F238E27FC236}">
                <a16:creationId xmlns:a16="http://schemas.microsoft.com/office/drawing/2014/main" id="{C32B52EA-0B65-4980-AB39-7BB73411EAB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C82B09D-07A3-4846-91A3-CE8848BCF424}"/>
              </a:ext>
            </a:extLst>
          </p:cNvPr>
          <p:cNvSpPr>
            <a:spLocks noGrp="1"/>
          </p:cNvSpPr>
          <p:nvPr>
            <p:ph type="sldNum" sz="quarter" idx="12"/>
          </p:nvPr>
        </p:nvSpPr>
        <p:spPr/>
        <p:txBody>
          <a:bodyPr/>
          <a:lstStyle/>
          <a:p>
            <a:fld id="{D4E3B828-EBBE-43C0-824A-3BC6B047878C}" type="slidenum">
              <a:rPr lang="en-US" smtClean="0"/>
              <a:t>‹#›</a:t>
            </a:fld>
            <a:endParaRPr lang="en-US"/>
          </a:p>
        </p:txBody>
      </p:sp>
    </p:spTree>
    <p:extLst>
      <p:ext uri="{BB962C8B-B14F-4D97-AF65-F5344CB8AC3E}">
        <p14:creationId xmlns:p14="http://schemas.microsoft.com/office/powerpoint/2010/main" val="869917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B55C7-01A5-467C-B50E-5606368773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BC303C9-A3D1-410F-BA8E-1F7E715718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3E05B70-91AB-4FDB-8D5C-2EC128B7CE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433BCE-E369-4BEC-9160-861E6096739F}"/>
              </a:ext>
            </a:extLst>
          </p:cNvPr>
          <p:cNvSpPr>
            <a:spLocks noGrp="1"/>
          </p:cNvSpPr>
          <p:nvPr>
            <p:ph type="dt" sz="half" idx="10"/>
          </p:nvPr>
        </p:nvSpPr>
        <p:spPr/>
        <p:txBody>
          <a:bodyPr/>
          <a:lstStyle/>
          <a:p>
            <a:fld id="{B0F9E4F9-2CBE-49E1-AF7A-0BC73D28CAB3}" type="datetimeFigureOut">
              <a:rPr lang="en-US" smtClean="0"/>
              <a:t>8/4/2020</a:t>
            </a:fld>
            <a:endParaRPr lang="en-US"/>
          </a:p>
        </p:txBody>
      </p:sp>
      <p:sp>
        <p:nvSpPr>
          <p:cNvPr id="6" name="Footer Placeholder 5">
            <a:extLst>
              <a:ext uri="{FF2B5EF4-FFF2-40B4-BE49-F238E27FC236}">
                <a16:creationId xmlns:a16="http://schemas.microsoft.com/office/drawing/2014/main" id="{B5EB3692-74B0-4B16-93F6-9551E01440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861B42-F1C0-4FA2-B348-2078D1D425CB}"/>
              </a:ext>
            </a:extLst>
          </p:cNvPr>
          <p:cNvSpPr>
            <a:spLocks noGrp="1"/>
          </p:cNvSpPr>
          <p:nvPr>
            <p:ph type="sldNum" sz="quarter" idx="12"/>
          </p:nvPr>
        </p:nvSpPr>
        <p:spPr/>
        <p:txBody>
          <a:bodyPr/>
          <a:lstStyle/>
          <a:p>
            <a:fld id="{D4E3B828-EBBE-43C0-824A-3BC6B047878C}" type="slidenum">
              <a:rPr lang="en-US" smtClean="0"/>
              <a:t>‹#›</a:t>
            </a:fld>
            <a:endParaRPr lang="en-US"/>
          </a:p>
        </p:txBody>
      </p:sp>
    </p:spTree>
    <p:extLst>
      <p:ext uri="{BB962C8B-B14F-4D97-AF65-F5344CB8AC3E}">
        <p14:creationId xmlns:p14="http://schemas.microsoft.com/office/powerpoint/2010/main" val="1289561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D7276-C20D-4263-941A-F844F93CA0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7F26E9-1BE0-464F-94E6-9C7D32702D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713427F-BE66-49F0-B8B1-5B0AF47A7E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6EC87D-68E8-4DCE-938E-D396C1D36E58}"/>
              </a:ext>
            </a:extLst>
          </p:cNvPr>
          <p:cNvSpPr>
            <a:spLocks noGrp="1"/>
          </p:cNvSpPr>
          <p:nvPr>
            <p:ph type="dt" sz="half" idx="10"/>
          </p:nvPr>
        </p:nvSpPr>
        <p:spPr/>
        <p:txBody>
          <a:bodyPr/>
          <a:lstStyle/>
          <a:p>
            <a:fld id="{B0F9E4F9-2CBE-49E1-AF7A-0BC73D28CAB3}" type="datetimeFigureOut">
              <a:rPr lang="en-US" smtClean="0"/>
              <a:t>8/4/2020</a:t>
            </a:fld>
            <a:endParaRPr lang="en-US"/>
          </a:p>
        </p:txBody>
      </p:sp>
      <p:sp>
        <p:nvSpPr>
          <p:cNvPr id="6" name="Footer Placeholder 5">
            <a:extLst>
              <a:ext uri="{FF2B5EF4-FFF2-40B4-BE49-F238E27FC236}">
                <a16:creationId xmlns:a16="http://schemas.microsoft.com/office/drawing/2014/main" id="{8E558F39-87B3-4014-B44F-C12DA1986A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628AE4-B2C6-430F-8ECA-614EFBCE729F}"/>
              </a:ext>
            </a:extLst>
          </p:cNvPr>
          <p:cNvSpPr>
            <a:spLocks noGrp="1"/>
          </p:cNvSpPr>
          <p:nvPr>
            <p:ph type="sldNum" sz="quarter" idx="12"/>
          </p:nvPr>
        </p:nvSpPr>
        <p:spPr/>
        <p:txBody>
          <a:bodyPr/>
          <a:lstStyle/>
          <a:p>
            <a:fld id="{D4E3B828-EBBE-43C0-824A-3BC6B047878C}" type="slidenum">
              <a:rPr lang="en-US" smtClean="0"/>
              <a:t>‹#›</a:t>
            </a:fld>
            <a:endParaRPr lang="en-US"/>
          </a:p>
        </p:txBody>
      </p:sp>
    </p:spTree>
    <p:extLst>
      <p:ext uri="{BB962C8B-B14F-4D97-AF65-F5344CB8AC3E}">
        <p14:creationId xmlns:p14="http://schemas.microsoft.com/office/powerpoint/2010/main" val="802904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465E0E-3D58-430F-BDF8-DB8B5E61C6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906EAC-D56B-4A5B-85F9-CDDD669C59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2B260E-3892-4A49-BCA0-BC7B310604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F9E4F9-2CBE-49E1-AF7A-0BC73D28CAB3}" type="datetimeFigureOut">
              <a:rPr lang="en-US" smtClean="0"/>
              <a:t>8/4/2020</a:t>
            </a:fld>
            <a:endParaRPr lang="en-US"/>
          </a:p>
        </p:txBody>
      </p:sp>
      <p:sp>
        <p:nvSpPr>
          <p:cNvPr id="5" name="Footer Placeholder 4">
            <a:extLst>
              <a:ext uri="{FF2B5EF4-FFF2-40B4-BE49-F238E27FC236}">
                <a16:creationId xmlns:a16="http://schemas.microsoft.com/office/drawing/2014/main" id="{B3635082-0DE4-4CE6-ABBE-26ED251B69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D9650F3-5226-4523-877B-211E7C097C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E3B828-EBBE-43C0-824A-3BC6B047878C}" type="slidenum">
              <a:rPr lang="en-US" smtClean="0"/>
              <a:t>‹#›</a:t>
            </a:fld>
            <a:endParaRPr lang="en-US"/>
          </a:p>
        </p:txBody>
      </p:sp>
    </p:spTree>
    <p:extLst>
      <p:ext uri="{BB962C8B-B14F-4D97-AF65-F5344CB8AC3E}">
        <p14:creationId xmlns:p14="http://schemas.microsoft.com/office/powerpoint/2010/main" val="6961600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descr="A close up of a logo&#10;&#10;Description automatically generated">
            <a:extLst>
              <a:ext uri="{FF2B5EF4-FFF2-40B4-BE49-F238E27FC236}">
                <a16:creationId xmlns:a16="http://schemas.microsoft.com/office/drawing/2014/main" id="{36BD61EB-E4E4-4574-A4AA-8210D5B639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706" y="2438977"/>
            <a:ext cx="3729663" cy="2097673"/>
          </a:xfrm>
          <a:prstGeom prst="rect">
            <a:avLst/>
          </a:prstGeom>
        </p:spPr>
      </p:pic>
      <p:pic>
        <p:nvPicPr>
          <p:cNvPr id="56" name="Picture 55" descr="A close up of a logo&#10;&#10;Description automatically generated">
            <a:extLst>
              <a:ext uri="{FF2B5EF4-FFF2-40B4-BE49-F238E27FC236}">
                <a16:creationId xmlns:a16="http://schemas.microsoft.com/office/drawing/2014/main" id="{4F0075BD-FE7A-49BC-B3CA-A5F4278B16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3705" y="225297"/>
            <a:ext cx="3729663" cy="2097673"/>
          </a:xfrm>
          <a:prstGeom prst="rect">
            <a:avLst/>
          </a:prstGeom>
        </p:spPr>
      </p:pic>
      <p:pic>
        <p:nvPicPr>
          <p:cNvPr id="58" name="Picture 57" descr="A close up of a logo&#10;&#10;Description automatically generated">
            <a:extLst>
              <a:ext uri="{FF2B5EF4-FFF2-40B4-BE49-F238E27FC236}">
                <a16:creationId xmlns:a16="http://schemas.microsoft.com/office/drawing/2014/main" id="{964BC2C2-27A6-45E4-8090-FAC59E2DFC0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31168" y="2426254"/>
            <a:ext cx="3729663" cy="2097673"/>
          </a:xfrm>
          <a:prstGeom prst="rect">
            <a:avLst/>
          </a:prstGeom>
        </p:spPr>
      </p:pic>
      <p:pic>
        <p:nvPicPr>
          <p:cNvPr id="60" name="Picture 59" descr="A close up of a logo&#10;&#10;Description automatically generated">
            <a:extLst>
              <a:ext uri="{FF2B5EF4-FFF2-40B4-BE49-F238E27FC236}">
                <a16:creationId xmlns:a16="http://schemas.microsoft.com/office/drawing/2014/main" id="{7AF858F2-E80F-49AC-BF10-7187ABB48CE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64505" y="209723"/>
            <a:ext cx="3729663" cy="2097673"/>
          </a:xfrm>
          <a:prstGeom prst="rect">
            <a:avLst/>
          </a:prstGeom>
        </p:spPr>
      </p:pic>
      <p:pic>
        <p:nvPicPr>
          <p:cNvPr id="62" name="Picture 61" descr="A close up of a logo&#10;&#10;Description automatically generated">
            <a:extLst>
              <a:ext uri="{FF2B5EF4-FFF2-40B4-BE49-F238E27FC236}">
                <a16:creationId xmlns:a16="http://schemas.microsoft.com/office/drawing/2014/main" id="{50E0549B-61DB-4DAA-81FF-8ED28B01591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15311" y="175195"/>
            <a:ext cx="3729663" cy="2097673"/>
          </a:xfrm>
          <a:prstGeom prst="rect">
            <a:avLst/>
          </a:prstGeom>
        </p:spPr>
      </p:pic>
      <p:sp>
        <p:nvSpPr>
          <p:cNvPr id="14" name="Rectangle: Rounded Corners 13">
            <a:extLst>
              <a:ext uri="{FF2B5EF4-FFF2-40B4-BE49-F238E27FC236}">
                <a16:creationId xmlns:a16="http://schemas.microsoft.com/office/drawing/2014/main" id="{6AEA812A-9A3C-4F2E-8552-B050397327E8}"/>
              </a:ext>
            </a:extLst>
          </p:cNvPr>
          <p:cNvSpPr/>
          <p:nvPr/>
        </p:nvSpPr>
        <p:spPr>
          <a:xfrm>
            <a:off x="18146" y="2302703"/>
            <a:ext cx="3910914" cy="1990602"/>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A2F544CD-7DC5-44BD-ABEB-B585A50DFC17}"/>
              </a:ext>
            </a:extLst>
          </p:cNvPr>
          <p:cNvSpPr/>
          <p:nvPr/>
        </p:nvSpPr>
        <p:spPr>
          <a:xfrm>
            <a:off x="-517" y="104688"/>
            <a:ext cx="3910914" cy="1990602"/>
          </a:xfrm>
          <a:prstGeom prst="roundRect">
            <a:avLst/>
          </a:prstGeom>
          <a:noFill/>
          <a:ln w="254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03667A0C-BC8A-4AAA-9126-80B86A9A84D5}"/>
              </a:ext>
            </a:extLst>
          </p:cNvPr>
          <p:cNvSpPr/>
          <p:nvPr/>
        </p:nvSpPr>
        <p:spPr>
          <a:xfrm>
            <a:off x="8278758" y="67901"/>
            <a:ext cx="3910914" cy="1990602"/>
          </a:xfrm>
          <a:prstGeom prst="round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B4B4F345-F97B-4DAF-8126-A676BC934FE4}"/>
              </a:ext>
            </a:extLst>
          </p:cNvPr>
          <p:cNvSpPr/>
          <p:nvPr/>
        </p:nvSpPr>
        <p:spPr>
          <a:xfrm>
            <a:off x="4143633" y="2317716"/>
            <a:ext cx="3910914" cy="1990602"/>
          </a:xfrm>
          <a:prstGeom prst="roundRect">
            <a:avLst/>
          </a:prstGeom>
          <a:no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3A548950-35BF-4B3E-9B85-7445CB7BADBA}"/>
              </a:ext>
            </a:extLst>
          </p:cNvPr>
          <p:cNvSpPr/>
          <p:nvPr/>
        </p:nvSpPr>
        <p:spPr>
          <a:xfrm>
            <a:off x="4143426" y="99751"/>
            <a:ext cx="3910914" cy="1990602"/>
          </a:xfrm>
          <a:prstGeom prst="roundRect">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CE1A955C-AB47-4A4D-B43D-11A6F3197D43}"/>
                  </a:ext>
                </a:extLst>
              </p:cNvPr>
              <p:cNvSpPr txBox="1"/>
              <p:nvPr/>
            </p:nvSpPr>
            <p:spPr>
              <a:xfrm>
                <a:off x="-6220" y="4536650"/>
                <a:ext cx="6102220" cy="1619289"/>
              </a:xfrm>
              <a:prstGeom prst="rect">
                <a:avLst/>
              </a:prstGeom>
              <a:noFill/>
            </p:spPr>
            <p:txBody>
              <a:bodyPr wrap="square">
                <a:spAutoFit/>
              </a:bodyPr>
              <a:lstStyle/>
              <a:p>
                <a:pPr marL="0" marR="0" algn="ctr">
                  <a:spcBef>
                    <a:spcPts val="900"/>
                  </a:spcBef>
                  <a:spcAft>
                    <a:spcPts val="900"/>
                  </a:spcAft>
                </a:pPr>
                <a14:m>
                  <m:oMath xmlns:m="http://schemas.openxmlformats.org/officeDocument/2006/math">
                    <m:r>
                      <a:rPr lang="en-US" sz="1800" i="1" smtClean="0">
                        <a:effectLst/>
                        <a:latin typeface="Cambria Math" panose="02040503050406030204" pitchFamily="18" charset="0"/>
                        <a:ea typeface="Cambria" panose="02040503050406030204" pitchFamily="18" charset="0"/>
                        <a:cs typeface="Times New Roman" panose="02020603050405020304" pitchFamily="18" charset="0"/>
                      </a:rPr>
                      <m:t>𝑃</m:t>
                    </m:r>
                    <m:r>
                      <a:rPr lang="en-US" sz="1800" i="1" smtClean="0">
                        <a:effectLst/>
                        <a:latin typeface="Cambria Math" panose="02040503050406030204" pitchFamily="18" charset="0"/>
                        <a:ea typeface="Cambria" panose="02040503050406030204" pitchFamily="18" charset="0"/>
                        <a:cs typeface="Times New Roman" panose="02020603050405020304" pitchFamily="18" charset="0"/>
                      </a:rPr>
                      <m:t>(</m:t>
                    </m:r>
                    <m:r>
                      <a:rPr lang="en-US" sz="1800" i="1" smtClean="0">
                        <a:effectLst/>
                        <a:latin typeface="Cambria Math" panose="02040503050406030204" pitchFamily="18" charset="0"/>
                        <a:ea typeface="Cambria" panose="02040503050406030204" pitchFamily="18" charset="0"/>
                        <a:cs typeface="Times New Roman" panose="02020603050405020304" pitchFamily="18" charset="0"/>
                      </a:rPr>
                      <m:t>𝑆𝑆</m:t>
                    </m:r>
                    <m:r>
                      <a:rPr lang="en-US" sz="1800" i="1" smtClean="0">
                        <a:effectLst/>
                        <a:latin typeface="Cambria Math" panose="02040503050406030204" pitchFamily="18" charset="0"/>
                        <a:ea typeface="Cambria" panose="02040503050406030204" pitchFamily="18" charset="0"/>
                        <a:cs typeface="Times New Roman" panose="02020603050405020304" pitchFamily="18" charset="0"/>
                      </a:rPr>
                      <m:t>)=</m:t>
                    </m:r>
                    <m:sSub>
                      <m:sSubPr>
                        <m:ctrlPr>
                          <a:rPr lang="en-US" sz="1800" i="1">
                            <a:effectLst/>
                            <a:latin typeface="Cambria Math" panose="02040503050406030204" pitchFamily="18" charset="0"/>
                            <a:ea typeface="Cambria" panose="02040503050406030204" pitchFamily="18" charset="0"/>
                            <a:cs typeface="Times New Roman" panose="02020603050405020304" pitchFamily="18" charset="0"/>
                          </a:rPr>
                        </m:ctrlPr>
                      </m:sSubPr>
                      <m:e>
                        <m:r>
                          <a:rPr lang="en-US" sz="1800" i="1">
                            <a:effectLst/>
                            <a:latin typeface="Cambria Math" panose="02040503050406030204" pitchFamily="18" charset="0"/>
                            <a:ea typeface="Cambria" panose="02040503050406030204" pitchFamily="18" charset="0"/>
                            <a:cs typeface="Times New Roman" panose="02020603050405020304" pitchFamily="18" charset="0"/>
                          </a:rPr>
                          <m:t>𝜇</m:t>
                        </m:r>
                      </m:e>
                      <m:sub>
                        <m:r>
                          <a:rPr lang="en-US" sz="1800" i="1">
                            <a:effectLst/>
                            <a:latin typeface="Cambria Math" panose="02040503050406030204" pitchFamily="18" charset="0"/>
                            <a:ea typeface="Cambria" panose="02040503050406030204" pitchFamily="18" charset="0"/>
                            <a:cs typeface="Times New Roman" panose="02020603050405020304" pitchFamily="18" charset="0"/>
                          </a:rPr>
                          <m:t>𝑑</m:t>
                        </m:r>
                      </m:sub>
                    </m:sSub>
                    <m:f>
                      <m:fPr>
                        <m:ctrlPr>
                          <a:rPr lang="en-US" sz="1800" i="1">
                            <a:effectLst/>
                            <a:latin typeface="Cambria Math" panose="02040503050406030204" pitchFamily="18" charset="0"/>
                            <a:ea typeface="Cambria" panose="02040503050406030204" pitchFamily="18" charset="0"/>
                            <a:cs typeface="Times New Roman" panose="02020603050405020304" pitchFamily="18" charset="0"/>
                          </a:rPr>
                        </m:ctrlPr>
                      </m:fPr>
                      <m:num>
                        <m:r>
                          <a:rPr lang="en-US" sz="1800" i="1">
                            <a:effectLst/>
                            <a:latin typeface="Cambria Math" panose="02040503050406030204" pitchFamily="18" charset="0"/>
                            <a:ea typeface="Cambria" panose="02040503050406030204" pitchFamily="18" charset="0"/>
                            <a:cs typeface="Times New Roman" panose="02020603050405020304" pitchFamily="18" charset="0"/>
                          </a:rPr>
                          <m:t>4</m:t>
                        </m:r>
                        <m:sSub>
                          <m:sSubPr>
                            <m:ctrlPr>
                              <a:rPr lang="en-US" sz="1800" i="1">
                                <a:effectLst/>
                                <a:latin typeface="Cambria Math" panose="02040503050406030204" pitchFamily="18" charset="0"/>
                                <a:ea typeface="Cambria" panose="02040503050406030204" pitchFamily="18" charset="0"/>
                                <a:cs typeface="Times New Roman" panose="02020603050405020304" pitchFamily="18" charset="0"/>
                              </a:rPr>
                            </m:ctrlPr>
                          </m:sSubPr>
                          <m:e>
                            <m:r>
                              <a:rPr lang="en-US" sz="1800" i="1">
                                <a:effectLst/>
                                <a:latin typeface="Cambria Math" panose="02040503050406030204" pitchFamily="18" charset="0"/>
                                <a:ea typeface="Cambria" panose="02040503050406030204" pitchFamily="18" charset="0"/>
                                <a:cs typeface="Times New Roman" panose="02020603050405020304" pitchFamily="18" charset="0"/>
                              </a:rPr>
                              <m:t>𝑋</m:t>
                            </m:r>
                          </m:e>
                          <m:sub>
                            <m:r>
                              <a:rPr lang="en-US" sz="1800" i="1">
                                <a:effectLst/>
                                <a:latin typeface="Cambria Math" panose="02040503050406030204" pitchFamily="18" charset="0"/>
                                <a:ea typeface="Cambria" panose="02040503050406030204" pitchFamily="18" charset="0"/>
                                <a:cs typeface="Times New Roman" panose="02020603050405020304" pitchFamily="18" charset="0"/>
                              </a:rPr>
                              <m:t>𝑠</m:t>
                            </m:r>
                          </m:sub>
                        </m:sSub>
                        <m:r>
                          <a:rPr lang="en-US" sz="1800" i="1">
                            <a:effectLst/>
                            <a:latin typeface="Cambria Math" panose="02040503050406030204" pitchFamily="18" charset="0"/>
                            <a:ea typeface="Cambria" panose="02040503050406030204" pitchFamily="18" charset="0"/>
                            <a:cs typeface="Times New Roman" panose="02020603050405020304" pitchFamily="18" charset="0"/>
                          </a:rPr>
                          <m:t>(</m:t>
                        </m:r>
                        <m:sSub>
                          <m:sSubPr>
                            <m:ctrlPr>
                              <a:rPr lang="en-US" sz="1800" i="1">
                                <a:effectLst/>
                                <a:latin typeface="Cambria Math" panose="02040503050406030204" pitchFamily="18" charset="0"/>
                                <a:ea typeface="Cambria" panose="02040503050406030204" pitchFamily="18" charset="0"/>
                                <a:cs typeface="Times New Roman" panose="02020603050405020304" pitchFamily="18" charset="0"/>
                              </a:rPr>
                            </m:ctrlPr>
                          </m:sSubPr>
                          <m:e>
                            <m:r>
                              <a:rPr lang="en-US" sz="1800" i="1">
                                <a:effectLst/>
                                <a:latin typeface="Cambria Math" panose="02040503050406030204" pitchFamily="18" charset="0"/>
                                <a:ea typeface="Cambria" panose="02040503050406030204" pitchFamily="18" charset="0"/>
                                <a:cs typeface="Times New Roman" panose="02020603050405020304" pitchFamily="18" charset="0"/>
                              </a:rPr>
                              <m:t>𝑋</m:t>
                            </m:r>
                          </m:e>
                          <m:sub>
                            <m:r>
                              <a:rPr lang="en-US" sz="1800" i="1">
                                <a:effectLst/>
                                <a:latin typeface="Cambria Math" panose="02040503050406030204" pitchFamily="18" charset="0"/>
                                <a:ea typeface="Cambria" panose="02040503050406030204" pitchFamily="18" charset="0"/>
                                <a:cs typeface="Times New Roman" panose="02020603050405020304" pitchFamily="18" charset="0"/>
                              </a:rPr>
                              <m:t>𝑠</m:t>
                            </m:r>
                          </m:sub>
                        </m:sSub>
                        <m:r>
                          <a:rPr lang="en-US" sz="1800" i="1">
                            <a:effectLst/>
                            <a:latin typeface="Cambria Math" panose="02040503050406030204" pitchFamily="18" charset="0"/>
                            <a:ea typeface="Cambria" panose="02040503050406030204" pitchFamily="18" charset="0"/>
                            <a:cs typeface="Times New Roman" panose="02020603050405020304" pitchFamily="18" charset="0"/>
                          </a:rPr>
                          <m:t>−1)</m:t>
                        </m:r>
                      </m:num>
                      <m:den>
                        <m:sSub>
                          <m:sSubPr>
                            <m:ctrlPr>
                              <a:rPr lang="en-US" sz="1800" i="1">
                                <a:effectLst/>
                                <a:latin typeface="Cambria Math" panose="02040503050406030204" pitchFamily="18" charset="0"/>
                                <a:ea typeface="Cambria" panose="02040503050406030204" pitchFamily="18" charset="0"/>
                                <a:cs typeface="Times New Roman" panose="02020603050405020304" pitchFamily="18" charset="0"/>
                              </a:rPr>
                            </m:ctrlPr>
                          </m:sSubPr>
                          <m:e>
                            <m:r>
                              <a:rPr lang="en-US" sz="1800" i="1">
                                <a:effectLst/>
                                <a:latin typeface="Cambria Math" panose="02040503050406030204" pitchFamily="18" charset="0"/>
                                <a:ea typeface="Cambria" panose="02040503050406030204" pitchFamily="18" charset="0"/>
                                <a:cs typeface="Times New Roman" panose="02020603050405020304" pitchFamily="18" charset="0"/>
                              </a:rPr>
                              <m:t>𝐷</m:t>
                            </m:r>
                          </m:e>
                          <m:sub>
                            <m:r>
                              <a:rPr lang="en-US" sz="1800" i="1">
                                <a:effectLst/>
                                <a:latin typeface="Cambria Math" panose="02040503050406030204" pitchFamily="18" charset="0"/>
                                <a:ea typeface="Cambria" panose="02040503050406030204" pitchFamily="18" charset="0"/>
                                <a:cs typeface="Times New Roman" panose="02020603050405020304" pitchFamily="18" charset="0"/>
                              </a:rPr>
                              <m:t>𝑑</m:t>
                            </m:r>
                          </m:sub>
                        </m:sSub>
                        <m:r>
                          <a:rPr lang="en-US" sz="1800" i="1">
                            <a:effectLst/>
                            <a:latin typeface="Cambria Math" panose="02040503050406030204" pitchFamily="18" charset="0"/>
                            <a:ea typeface="Cambria" panose="02040503050406030204" pitchFamily="18" charset="0"/>
                            <a:cs typeface="Times New Roman" panose="02020603050405020304" pitchFamily="18" charset="0"/>
                          </a:rPr>
                          <m:t>(</m:t>
                        </m:r>
                        <m:sSub>
                          <m:sSubPr>
                            <m:ctrlPr>
                              <a:rPr lang="en-US" sz="1800" i="1">
                                <a:effectLst/>
                                <a:latin typeface="Cambria Math" panose="02040503050406030204" pitchFamily="18" charset="0"/>
                                <a:ea typeface="Cambria" panose="02040503050406030204" pitchFamily="18" charset="0"/>
                                <a:cs typeface="Times New Roman" panose="02020603050405020304" pitchFamily="18" charset="0"/>
                              </a:rPr>
                            </m:ctrlPr>
                          </m:sSubPr>
                          <m:e>
                            <m:r>
                              <a:rPr lang="en-US" sz="1800" i="1">
                                <a:effectLst/>
                                <a:latin typeface="Cambria Math" panose="02040503050406030204" pitchFamily="18" charset="0"/>
                                <a:ea typeface="Cambria" panose="02040503050406030204" pitchFamily="18" charset="0"/>
                                <a:cs typeface="Times New Roman" panose="02020603050405020304" pitchFamily="18" charset="0"/>
                              </a:rPr>
                              <m:t>𝐷</m:t>
                            </m:r>
                          </m:e>
                          <m:sub>
                            <m:r>
                              <a:rPr lang="en-US" sz="1800" i="1">
                                <a:effectLst/>
                                <a:latin typeface="Cambria Math" panose="02040503050406030204" pitchFamily="18" charset="0"/>
                                <a:ea typeface="Cambria" panose="02040503050406030204" pitchFamily="18" charset="0"/>
                                <a:cs typeface="Times New Roman" panose="02020603050405020304" pitchFamily="18" charset="0"/>
                              </a:rPr>
                              <m:t>𝑑</m:t>
                            </m:r>
                          </m:sub>
                        </m:sSub>
                        <m:r>
                          <a:rPr lang="en-US" sz="1800" i="1">
                            <a:effectLst/>
                            <a:latin typeface="Cambria Math" panose="02040503050406030204" pitchFamily="18" charset="0"/>
                            <a:ea typeface="Cambria" panose="02040503050406030204" pitchFamily="18" charset="0"/>
                            <a:cs typeface="Times New Roman" panose="02020603050405020304" pitchFamily="18" charset="0"/>
                          </a:rPr>
                          <m:t>−2)</m:t>
                        </m:r>
                      </m:den>
                    </m:f>
                    <m:r>
                      <a:rPr lang="en-US" sz="1800" i="1">
                        <a:effectLst/>
                        <a:latin typeface="Cambria Math" panose="02040503050406030204" pitchFamily="18" charset="0"/>
                        <a:ea typeface="Cambria" panose="02040503050406030204" pitchFamily="18" charset="0"/>
                        <a:cs typeface="Times New Roman" panose="02020603050405020304" pitchFamily="18" charset="0"/>
                      </a:rPr>
                      <m:t>+(1−</m:t>
                    </m:r>
                    <m:sSub>
                      <m:sSubPr>
                        <m:ctrlPr>
                          <a:rPr lang="en-US" sz="1800" i="1">
                            <a:effectLst/>
                            <a:latin typeface="Cambria Math" panose="02040503050406030204" pitchFamily="18" charset="0"/>
                            <a:ea typeface="Cambria" panose="02040503050406030204" pitchFamily="18" charset="0"/>
                            <a:cs typeface="Times New Roman" panose="02020603050405020304" pitchFamily="18" charset="0"/>
                          </a:rPr>
                        </m:ctrlPr>
                      </m:sSubPr>
                      <m:e>
                        <m:r>
                          <a:rPr lang="en-US" sz="1800" i="1">
                            <a:effectLst/>
                            <a:latin typeface="Cambria Math" panose="02040503050406030204" pitchFamily="18" charset="0"/>
                            <a:ea typeface="Cambria" panose="02040503050406030204" pitchFamily="18" charset="0"/>
                            <a:cs typeface="Times New Roman" panose="02020603050405020304" pitchFamily="18" charset="0"/>
                          </a:rPr>
                          <m:t>𝜇</m:t>
                        </m:r>
                      </m:e>
                      <m:sub>
                        <m:r>
                          <a:rPr lang="en-US" sz="1800" i="1">
                            <a:effectLst/>
                            <a:latin typeface="Cambria Math" panose="02040503050406030204" pitchFamily="18" charset="0"/>
                            <a:ea typeface="Cambria" panose="02040503050406030204" pitchFamily="18" charset="0"/>
                            <a:cs typeface="Times New Roman" panose="02020603050405020304" pitchFamily="18" charset="0"/>
                          </a:rPr>
                          <m:t>𝑑</m:t>
                        </m:r>
                      </m:sub>
                    </m:sSub>
                    <m:r>
                      <a:rPr lang="en-US" sz="1800" i="1">
                        <a:effectLst/>
                        <a:latin typeface="Cambria Math" panose="02040503050406030204" pitchFamily="18" charset="0"/>
                        <a:ea typeface="Cambria" panose="02040503050406030204" pitchFamily="18" charset="0"/>
                        <a:cs typeface="Times New Roman" panose="02020603050405020304" pitchFamily="18" charset="0"/>
                      </a:rPr>
                      <m:t>)</m:t>
                    </m:r>
                    <m:d>
                      <m:dPr>
                        <m:begChr m:val="["/>
                        <m:endChr m:val="]"/>
                        <m:ctrlPr>
                          <a:rPr lang="en-US" sz="1800" i="1">
                            <a:effectLst/>
                            <a:latin typeface="Cambria Math" panose="02040503050406030204" pitchFamily="18" charset="0"/>
                            <a:ea typeface="Cambria" panose="02040503050406030204" pitchFamily="18" charset="0"/>
                            <a:cs typeface="Times New Roman" panose="02020603050405020304" pitchFamily="18" charset="0"/>
                          </a:rPr>
                        </m:ctrlPr>
                      </m:dPr>
                      <m:e>
                        <m:f>
                          <m:fPr>
                            <m:ctrlPr>
                              <a:rPr lang="en-US" sz="1800" i="1">
                                <a:effectLst/>
                                <a:latin typeface="Cambria Math" panose="02040503050406030204" pitchFamily="18" charset="0"/>
                                <a:ea typeface="Cambria" panose="02040503050406030204" pitchFamily="18" charset="0"/>
                                <a:cs typeface="Times New Roman" panose="02020603050405020304" pitchFamily="18" charset="0"/>
                              </a:rPr>
                            </m:ctrlPr>
                          </m:fPr>
                          <m:num>
                            <m:sSub>
                              <m:sSubPr>
                                <m:ctrlPr>
                                  <a:rPr lang="en-US" sz="1800" i="1">
                                    <a:effectLst/>
                                    <a:latin typeface="Cambria Math" panose="02040503050406030204" pitchFamily="18" charset="0"/>
                                    <a:ea typeface="Cambria" panose="02040503050406030204" pitchFamily="18" charset="0"/>
                                    <a:cs typeface="Times New Roman" panose="02020603050405020304" pitchFamily="18" charset="0"/>
                                  </a:rPr>
                                </m:ctrlPr>
                              </m:sSubPr>
                              <m:e>
                                <m:r>
                                  <a:rPr lang="en-US" sz="1800" i="1">
                                    <a:effectLst/>
                                    <a:latin typeface="Cambria Math" panose="02040503050406030204" pitchFamily="18" charset="0"/>
                                    <a:ea typeface="Cambria" panose="02040503050406030204" pitchFamily="18" charset="0"/>
                                    <a:cs typeface="Times New Roman" panose="02020603050405020304" pitchFamily="18" charset="0"/>
                                  </a:rPr>
                                  <m:t>𝑋</m:t>
                                </m:r>
                              </m:e>
                              <m:sub>
                                <m:r>
                                  <a:rPr lang="en-US" sz="1800" i="1">
                                    <a:effectLst/>
                                    <a:latin typeface="Cambria Math" panose="02040503050406030204" pitchFamily="18" charset="0"/>
                                    <a:ea typeface="Cambria" panose="02040503050406030204" pitchFamily="18" charset="0"/>
                                    <a:cs typeface="Times New Roman" panose="02020603050405020304" pitchFamily="18" charset="0"/>
                                  </a:rPr>
                                  <m:t>𝑠</m:t>
                                </m:r>
                              </m:sub>
                            </m:sSub>
                            <m:r>
                              <a:rPr lang="en-US" sz="1800" i="1">
                                <a:effectLst/>
                                <a:latin typeface="Cambria Math" panose="02040503050406030204" pitchFamily="18" charset="0"/>
                                <a:ea typeface="Cambria" panose="02040503050406030204" pitchFamily="18" charset="0"/>
                                <a:cs typeface="Times New Roman" panose="02020603050405020304" pitchFamily="18" charset="0"/>
                              </a:rPr>
                              <m:t>(</m:t>
                            </m:r>
                            <m:sSub>
                              <m:sSubPr>
                                <m:ctrlPr>
                                  <a:rPr lang="en-US" sz="1800" i="1">
                                    <a:effectLst/>
                                    <a:latin typeface="Cambria Math" panose="02040503050406030204" pitchFamily="18" charset="0"/>
                                    <a:ea typeface="Cambria" panose="02040503050406030204" pitchFamily="18" charset="0"/>
                                    <a:cs typeface="Times New Roman" panose="02020603050405020304" pitchFamily="18" charset="0"/>
                                  </a:rPr>
                                </m:ctrlPr>
                              </m:sSubPr>
                              <m:e>
                                <m:r>
                                  <a:rPr lang="en-US" sz="1800" i="1">
                                    <a:effectLst/>
                                    <a:latin typeface="Cambria Math" panose="02040503050406030204" pitchFamily="18" charset="0"/>
                                    <a:ea typeface="Cambria" panose="02040503050406030204" pitchFamily="18" charset="0"/>
                                    <a:cs typeface="Times New Roman" panose="02020603050405020304" pitchFamily="18" charset="0"/>
                                  </a:rPr>
                                  <m:t>𝑋</m:t>
                                </m:r>
                              </m:e>
                              <m:sub>
                                <m:r>
                                  <a:rPr lang="en-US" sz="1800" i="1">
                                    <a:effectLst/>
                                    <a:latin typeface="Cambria Math" panose="02040503050406030204" pitchFamily="18" charset="0"/>
                                    <a:ea typeface="Cambria" panose="02040503050406030204" pitchFamily="18" charset="0"/>
                                    <a:cs typeface="Times New Roman" panose="02020603050405020304" pitchFamily="18" charset="0"/>
                                  </a:rPr>
                                  <m:t>𝑠</m:t>
                                </m:r>
                              </m:sub>
                            </m:sSub>
                            <m:r>
                              <a:rPr lang="en-US" sz="1800" i="1">
                                <a:effectLst/>
                                <a:latin typeface="Cambria Math" panose="02040503050406030204" pitchFamily="18" charset="0"/>
                                <a:ea typeface="Cambria" panose="02040503050406030204" pitchFamily="18" charset="0"/>
                                <a:cs typeface="Times New Roman" panose="02020603050405020304" pitchFamily="18" charset="0"/>
                              </a:rPr>
                              <m:t>−1)</m:t>
                            </m:r>
                          </m:num>
                          <m:den>
                            <m:sSub>
                              <m:sSubPr>
                                <m:ctrlPr>
                                  <a:rPr lang="en-US" sz="1800" i="1">
                                    <a:effectLst/>
                                    <a:latin typeface="Cambria Math" panose="02040503050406030204" pitchFamily="18" charset="0"/>
                                    <a:ea typeface="Cambria" panose="02040503050406030204" pitchFamily="18" charset="0"/>
                                    <a:cs typeface="Times New Roman" panose="02020603050405020304" pitchFamily="18" charset="0"/>
                                  </a:rPr>
                                </m:ctrlPr>
                              </m:sSubPr>
                              <m:e>
                                <m:r>
                                  <a:rPr lang="en-US" sz="1800" i="1">
                                    <a:effectLst/>
                                    <a:latin typeface="Cambria Math" panose="02040503050406030204" pitchFamily="18" charset="0"/>
                                    <a:ea typeface="Cambria" panose="02040503050406030204" pitchFamily="18" charset="0"/>
                                    <a:cs typeface="Times New Roman" panose="02020603050405020304" pitchFamily="18" charset="0"/>
                                  </a:rPr>
                                  <m:t>𝐷</m:t>
                                </m:r>
                              </m:e>
                              <m:sub>
                                <m:r>
                                  <a:rPr lang="en-US" sz="1800" i="1">
                                    <a:effectLst/>
                                    <a:latin typeface="Cambria Math" panose="02040503050406030204" pitchFamily="18" charset="0"/>
                                    <a:ea typeface="Cambria" panose="02040503050406030204" pitchFamily="18" charset="0"/>
                                    <a:cs typeface="Times New Roman" panose="02020603050405020304" pitchFamily="18" charset="0"/>
                                  </a:rPr>
                                  <m:t>𝑠</m:t>
                                </m:r>
                              </m:sub>
                            </m:sSub>
                            <m:r>
                              <a:rPr lang="en-US" sz="1800" i="1">
                                <a:effectLst/>
                                <a:latin typeface="Cambria Math" panose="02040503050406030204" pitchFamily="18" charset="0"/>
                                <a:ea typeface="Cambria" panose="02040503050406030204" pitchFamily="18" charset="0"/>
                                <a:cs typeface="Times New Roman" panose="02020603050405020304" pitchFamily="18" charset="0"/>
                              </a:rPr>
                              <m:t>(</m:t>
                            </m:r>
                            <m:sSub>
                              <m:sSubPr>
                                <m:ctrlPr>
                                  <a:rPr lang="en-US" sz="1800" i="1">
                                    <a:effectLst/>
                                    <a:latin typeface="Cambria Math" panose="02040503050406030204" pitchFamily="18" charset="0"/>
                                    <a:ea typeface="Cambria" panose="02040503050406030204" pitchFamily="18" charset="0"/>
                                    <a:cs typeface="Times New Roman" panose="02020603050405020304" pitchFamily="18" charset="0"/>
                                  </a:rPr>
                                </m:ctrlPr>
                              </m:sSubPr>
                              <m:e>
                                <m:r>
                                  <a:rPr lang="en-US" sz="1800" i="1">
                                    <a:effectLst/>
                                    <a:latin typeface="Cambria Math" panose="02040503050406030204" pitchFamily="18" charset="0"/>
                                    <a:ea typeface="Cambria" panose="02040503050406030204" pitchFamily="18" charset="0"/>
                                    <a:cs typeface="Times New Roman" panose="02020603050405020304" pitchFamily="18" charset="0"/>
                                  </a:rPr>
                                  <m:t>𝐷</m:t>
                                </m:r>
                              </m:e>
                              <m:sub>
                                <m:r>
                                  <a:rPr lang="en-US" sz="1800" i="1">
                                    <a:effectLst/>
                                    <a:latin typeface="Cambria Math" panose="02040503050406030204" pitchFamily="18" charset="0"/>
                                    <a:ea typeface="Cambria" panose="02040503050406030204" pitchFamily="18" charset="0"/>
                                    <a:cs typeface="Times New Roman" panose="02020603050405020304" pitchFamily="18" charset="0"/>
                                  </a:rPr>
                                  <m:t>𝑠</m:t>
                                </m:r>
                              </m:sub>
                            </m:sSub>
                            <m:r>
                              <a:rPr lang="en-US" sz="1800" i="1">
                                <a:effectLst/>
                                <a:latin typeface="Cambria Math" panose="02040503050406030204" pitchFamily="18" charset="0"/>
                                <a:ea typeface="Cambria" panose="02040503050406030204" pitchFamily="18" charset="0"/>
                                <a:cs typeface="Times New Roman" panose="02020603050405020304" pitchFamily="18" charset="0"/>
                              </a:rPr>
                              <m:t>+</m:t>
                            </m:r>
                            <m:sSub>
                              <m:sSubPr>
                                <m:ctrlPr>
                                  <a:rPr lang="en-US" sz="1800" i="1">
                                    <a:effectLst/>
                                    <a:latin typeface="Cambria Math" panose="02040503050406030204" pitchFamily="18" charset="0"/>
                                    <a:ea typeface="Cambria" panose="02040503050406030204" pitchFamily="18" charset="0"/>
                                    <a:cs typeface="Times New Roman" panose="02020603050405020304" pitchFamily="18" charset="0"/>
                                  </a:rPr>
                                </m:ctrlPr>
                              </m:sSubPr>
                              <m:e>
                                <m:r>
                                  <a:rPr lang="en-US" sz="1800" i="1">
                                    <a:effectLst/>
                                    <a:latin typeface="Cambria Math" panose="02040503050406030204" pitchFamily="18" charset="0"/>
                                    <a:ea typeface="Cambria" panose="02040503050406030204" pitchFamily="18" charset="0"/>
                                    <a:cs typeface="Times New Roman" panose="02020603050405020304" pitchFamily="18" charset="0"/>
                                  </a:rPr>
                                  <m:t>𝑋</m:t>
                                </m:r>
                              </m:e>
                              <m:sub>
                                <m:r>
                                  <a:rPr lang="en-US" sz="1800" i="1">
                                    <a:effectLst/>
                                    <a:latin typeface="Cambria Math" panose="02040503050406030204" pitchFamily="18" charset="0"/>
                                    <a:ea typeface="Cambria" panose="02040503050406030204" pitchFamily="18" charset="0"/>
                                    <a:cs typeface="Times New Roman" panose="02020603050405020304" pitchFamily="18" charset="0"/>
                                  </a:rPr>
                                  <m:t>𝑠</m:t>
                                </m:r>
                              </m:sub>
                            </m:sSub>
                            <m:r>
                              <a:rPr lang="en-US" sz="1800" i="1">
                                <a:effectLst/>
                                <a:latin typeface="Cambria Math" panose="02040503050406030204" pitchFamily="18" charset="0"/>
                                <a:ea typeface="Cambria" panose="02040503050406030204" pitchFamily="18" charset="0"/>
                                <a:cs typeface="Times New Roman" panose="02020603050405020304" pitchFamily="18" charset="0"/>
                              </a:rPr>
                              <m:t>−1)</m:t>
                            </m:r>
                          </m:den>
                        </m:f>
                        <m:r>
                          <a:rPr lang="en-US" sz="1800" i="1">
                            <a:effectLst/>
                            <a:latin typeface="Cambria Math" panose="02040503050406030204" pitchFamily="18" charset="0"/>
                            <a:ea typeface="Cambria" panose="02040503050406030204" pitchFamily="18" charset="0"/>
                            <a:cs typeface="Times New Roman" panose="02020603050405020304" pitchFamily="18" charset="0"/>
                          </a:rPr>
                          <m:t>+</m:t>
                        </m:r>
                        <m:f>
                          <m:fPr>
                            <m:ctrlPr>
                              <a:rPr lang="en-US" sz="1800" i="1">
                                <a:effectLst/>
                                <a:latin typeface="Cambria Math" panose="02040503050406030204" pitchFamily="18" charset="0"/>
                                <a:ea typeface="Cambria" panose="02040503050406030204" pitchFamily="18" charset="0"/>
                                <a:cs typeface="Times New Roman" panose="02020603050405020304" pitchFamily="18" charset="0"/>
                              </a:rPr>
                            </m:ctrlPr>
                          </m:fPr>
                          <m:num>
                            <m:r>
                              <a:rPr lang="en-US" sz="1800" i="1">
                                <a:effectLst/>
                                <a:latin typeface="Cambria Math" panose="02040503050406030204" pitchFamily="18" charset="0"/>
                                <a:ea typeface="Cambria" panose="02040503050406030204" pitchFamily="18" charset="0"/>
                                <a:cs typeface="Times New Roman" panose="02020603050405020304" pitchFamily="18" charset="0"/>
                              </a:rPr>
                              <m:t>𝑌</m:t>
                            </m:r>
                            <m:r>
                              <a:rPr lang="en-US" sz="1800" i="1">
                                <a:effectLst/>
                                <a:latin typeface="Cambria Math" panose="02040503050406030204" pitchFamily="18" charset="0"/>
                                <a:ea typeface="Cambria" panose="02040503050406030204" pitchFamily="18" charset="0"/>
                                <a:cs typeface="Times New Roman" panose="02020603050405020304" pitchFamily="18" charset="0"/>
                              </a:rPr>
                              <m:t>(</m:t>
                            </m:r>
                            <m:r>
                              <a:rPr lang="en-US" sz="1800" i="1">
                                <a:effectLst/>
                                <a:latin typeface="Cambria Math" panose="02040503050406030204" pitchFamily="18" charset="0"/>
                                <a:ea typeface="Cambria" panose="02040503050406030204" pitchFamily="18" charset="0"/>
                                <a:cs typeface="Times New Roman" panose="02020603050405020304" pitchFamily="18" charset="0"/>
                              </a:rPr>
                              <m:t>𝑌</m:t>
                            </m:r>
                            <m:r>
                              <a:rPr lang="en-US" sz="1800" i="1">
                                <a:effectLst/>
                                <a:latin typeface="Cambria Math" panose="02040503050406030204" pitchFamily="18" charset="0"/>
                                <a:ea typeface="Cambria" panose="02040503050406030204" pitchFamily="18" charset="0"/>
                                <a:cs typeface="Times New Roman" panose="02020603050405020304" pitchFamily="18" charset="0"/>
                              </a:rPr>
                              <m:t>−1)</m:t>
                            </m:r>
                          </m:num>
                          <m:den>
                            <m:sSub>
                              <m:sSubPr>
                                <m:ctrlPr>
                                  <a:rPr lang="en-US" sz="1800" i="1">
                                    <a:effectLst/>
                                    <a:latin typeface="Cambria Math" panose="02040503050406030204" pitchFamily="18" charset="0"/>
                                    <a:ea typeface="Cambria" panose="02040503050406030204" pitchFamily="18" charset="0"/>
                                    <a:cs typeface="Times New Roman" panose="02020603050405020304" pitchFamily="18" charset="0"/>
                                  </a:rPr>
                                </m:ctrlPr>
                              </m:sSubPr>
                              <m:e>
                                <m:r>
                                  <a:rPr lang="en-US" sz="1800" i="1">
                                    <a:effectLst/>
                                    <a:latin typeface="Cambria Math" panose="02040503050406030204" pitchFamily="18" charset="0"/>
                                    <a:ea typeface="Cambria" panose="02040503050406030204" pitchFamily="18" charset="0"/>
                                    <a:cs typeface="Times New Roman" panose="02020603050405020304" pitchFamily="18" charset="0"/>
                                  </a:rPr>
                                  <m:t>𝐷</m:t>
                                </m:r>
                              </m:e>
                              <m:sub>
                                <m:r>
                                  <a:rPr lang="en-US" sz="1800" i="1">
                                    <a:effectLst/>
                                    <a:latin typeface="Cambria Math" panose="02040503050406030204" pitchFamily="18" charset="0"/>
                                    <a:ea typeface="Cambria" panose="02040503050406030204" pitchFamily="18" charset="0"/>
                                    <a:cs typeface="Times New Roman" panose="02020603050405020304" pitchFamily="18" charset="0"/>
                                  </a:rPr>
                                  <m:t>𝑠</m:t>
                                </m:r>
                              </m:sub>
                            </m:sSub>
                            <m:r>
                              <a:rPr lang="en-US" sz="1800" i="1">
                                <a:effectLst/>
                                <a:latin typeface="Cambria Math" panose="02040503050406030204" pitchFamily="18" charset="0"/>
                                <a:ea typeface="Cambria" panose="02040503050406030204" pitchFamily="18" charset="0"/>
                                <a:cs typeface="Times New Roman" panose="02020603050405020304" pitchFamily="18" charset="0"/>
                              </a:rPr>
                              <m:t>(</m:t>
                            </m:r>
                            <m:sSub>
                              <m:sSubPr>
                                <m:ctrlPr>
                                  <a:rPr lang="en-US" sz="1800" i="1">
                                    <a:effectLst/>
                                    <a:latin typeface="Cambria Math" panose="02040503050406030204" pitchFamily="18" charset="0"/>
                                    <a:ea typeface="Cambria" panose="02040503050406030204" pitchFamily="18" charset="0"/>
                                    <a:cs typeface="Times New Roman" panose="02020603050405020304" pitchFamily="18" charset="0"/>
                                  </a:rPr>
                                </m:ctrlPr>
                              </m:sSubPr>
                              <m:e>
                                <m:r>
                                  <a:rPr lang="en-US" sz="1800" i="1">
                                    <a:effectLst/>
                                    <a:latin typeface="Cambria Math" panose="02040503050406030204" pitchFamily="18" charset="0"/>
                                    <a:ea typeface="Cambria" panose="02040503050406030204" pitchFamily="18" charset="0"/>
                                    <a:cs typeface="Times New Roman" panose="02020603050405020304" pitchFamily="18" charset="0"/>
                                  </a:rPr>
                                  <m:t>𝐷</m:t>
                                </m:r>
                              </m:e>
                              <m:sub>
                                <m:r>
                                  <a:rPr lang="en-US" sz="1800" i="1">
                                    <a:effectLst/>
                                    <a:latin typeface="Cambria Math" panose="02040503050406030204" pitchFamily="18" charset="0"/>
                                    <a:ea typeface="Cambria" panose="02040503050406030204" pitchFamily="18" charset="0"/>
                                    <a:cs typeface="Times New Roman" panose="02020603050405020304" pitchFamily="18" charset="0"/>
                                  </a:rPr>
                                  <m:t>𝑠</m:t>
                                </m:r>
                              </m:sub>
                            </m:sSub>
                            <m:r>
                              <a:rPr lang="en-US" sz="1800" i="1">
                                <a:effectLst/>
                                <a:latin typeface="Cambria Math" panose="02040503050406030204" pitchFamily="18" charset="0"/>
                                <a:ea typeface="Cambria" panose="02040503050406030204" pitchFamily="18" charset="0"/>
                                <a:cs typeface="Times New Roman" panose="02020603050405020304" pitchFamily="18" charset="0"/>
                              </a:rPr>
                              <m:t>+</m:t>
                            </m:r>
                            <m:r>
                              <a:rPr lang="en-US" sz="1800" i="1">
                                <a:effectLst/>
                                <a:latin typeface="Cambria Math" panose="02040503050406030204" pitchFamily="18" charset="0"/>
                                <a:ea typeface="Cambria" panose="02040503050406030204" pitchFamily="18" charset="0"/>
                                <a:cs typeface="Times New Roman" panose="02020603050405020304" pitchFamily="18" charset="0"/>
                              </a:rPr>
                              <m:t>𝑌</m:t>
                            </m:r>
                            <m:r>
                              <a:rPr lang="en-US" sz="1800" i="1">
                                <a:effectLst/>
                                <a:latin typeface="Cambria Math" panose="02040503050406030204" pitchFamily="18" charset="0"/>
                                <a:ea typeface="Cambria" panose="02040503050406030204" pitchFamily="18" charset="0"/>
                                <a:cs typeface="Times New Roman" panose="02020603050405020304" pitchFamily="18" charset="0"/>
                              </a:rPr>
                              <m:t>−1)</m:t>
                            </m:r>
                          </m:den>
                        </m:f>
                      </m:e>
                    </m:d>
                  </m:oMath>
                </a14:m>
                <a:r>
                  <a:rPr lang="en-US" sz="1800" dirty="0">
                    <a:effectLst/>
                    <a:latin typeface="Cambria" panose="02040503050406030204" pitchFamily="18" charset="0"/>
                    <a:ea typeface="Times New Roman" panose="02020603050405020304" pitchFamily="18" charset="0"/>
                    <a:cs typeface="Times New Roman" panose="02020603050405020304" pitchFamily="18" charset="0"/>
                  </a:rPr>
                  <a:t>		</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0" algn="ctr">
                  <a:spcBef>
                    <a:spcPts val="900"/>
                  </a:spcBef>
                  <a:spcAft>
                    <a:spcPts val="900"/>
                  </a:spcAft>
                </a:pPr>
                <a14:m>
                  <m:oMathPara xmlns:m="http://schemas.openxmlformats.org/officeDocument/2006/math">
                    <m:oMathParaPr>
                      <m:jc m:val="centerGroup"/>
                    </m:oMathParaPr>
                    <m:oMath xmlns:m="http://schemas.openxmlformats.org/officeDocument/2006/math">
                      <m:r>
                        <a:rPr lang="en-US" sz="1800" i="1">
                          <a:effectLst/>
                          <a:latin typeface="Cambria Math" panose="02040503050406030204" pitchFamily="18" charset="0"/>
                          <a:ea typeface="Cambria" panose="02040503050406030204" pitchFamily="18" charset="0"/>
                          <a:cs typeface="Times New Roman" panose="02020603050405020304" pitchFamily="18" charset="0"/>
                        </a:rPr>
                        <m:t>𝑃</m:t>
                      </m:r>
                      <m:r>
                        <a:rPr lang="en-US" sz="1800" i="1">
                          <a:effectLst/>
                          <a:latin typeface="Cambria Math" panose="02040503050406030204" pitchFamily="18" charset="0"/>
                          <a:ea typeface="Cambria" panose="02040503050406030204" pitchFamily="18" charset="0"/>
                          <a:cs typeface="Times New Roman" panose="02020603050405020304" pitchFamily="18" charset="0"/>
                        </a:rPr>
                        <m:t>(</m:t>
                      </m:r>
                      <m:r>
                        <a:rPr lang="en-US" sz="1800" i="1">
                          <a:effectLst/>
                          <a:latin typeface="Cambria Math" panose="02040503050406030204" pitchFamily="18" charset="0"/>
                          <a:ea typeface="Cambria" panose="02040503050406030204" pitchFamily="18" charset="0"/>
                          <a:cs typeface="Times New Roman" panose="02020603050405020304" pitchFamily="18" charset="0"/>
                        </a:rPr>
                        <m:t>𝐴𝐴</m:t>
                      </m:r>
                      <m:r>
                        <a:rPr lang="en-US" sz="1800" i="1">
                          <a:effectLst/>
                          <a:latin typeface="Cambria Math" panose="02040503050406030204" pitchFamily="18" charset="0"/>
                          <a:ea typeface="Cambria" panose="02040503050406030204" pitchFamily="18" charset="0"/>
                          <a:cs typeface="Times New Roman" panose="02020603050405020304" pitchFamily="18" charset="0"/>
                        </a:rPr>
                        <m:t>)=</m:t>
                      </m:r>
                      <m:sSub>
                        <m:sSubPr>
                          <m:ctrlPr>
                            <a:rPr lang="en-US" sz="1800" i="1">
                              <a:effectLst/>
                              <a:latin typeface="Cambria Math" panose="02040503050406030204" pitchFamily="18" charset="0"/>
                              <a:ea typeface="Cambria" panose="02040503050406030204" pitchFamily="18" charset="0"/>
                              <a:cs typeface="Times New Roman" panose="02020603050405020304" pitchFamily="18" charset="0"/>
                            </a:rPr>
                          </m:ctrlPr>
                        </m:sSubPr>
                        <m:e>
                          <m:r>
                            <a:rPr lang="en-US" sz="1800" i="1">
                              <a:effectLst/>
                              <a:latin typeface="Cambria Math" panose="02040503050406030204" pitchFamily="18" charset="0"/>
                              <a:ea typeface="Cambria" panose="02040503050406030204" pitchFamily="18" charset="0"/>
                              <a:cs typeface="Times New Roman" panose="02020603050405020304" pitchFamily="18" charset="0"/>
                            </a:rPr>
                            <m:t>𝜇</m:t>
                          </m:r>
                        </m:e>
                        <m:sub>
                          <m:r>
                            <a:rPr lang="en-US" sz="1800" i="1">
                              <a:effectLst/>
                              <a:latin typeface="Cambria Math" panose="02040503050406030204" pitchFamily="18" charset="0"/>
                              <a:ea typeface="Cambria" panose="02040503050406030204" pitchFamily="18" charset="0"/>
                              <a:cs typeface="Times New Roman" panose="02020603050405020304" pitchFamily="18" charset="0"/>
                            </a:rPr>
                            <m:t>𝑑</m:t>
                          </m:r>
                        </m:sub>
                      </m:sSub>
                      <m:f>
                        <m:fPr>
                          <m:ctrlPr>
                            <a:rPr lang="en-US" sz="1800" i="1">
                              <a:effectLst/>
                              <a:latin typeface="Cambria Math" panose="02040503050406030204" pitchFamily="18" charset="0"/>
                              <a:ea typeface="Cambria" panose="02040503050406030204" pitchFamily="18" charset="0"/>
                              <a:cs typeface="Times New Roman" panose="02020603050405020304" pitchFamily="18" charset="0"/>
                            </a:rPr>
                          </m:ctrlPr>
                        </m:fPr>
                        <m:num>
                          <m:sSub>
                            <m:sSubPr>
                              <m:ctrlPr>
                                <a:rPr lang="en-US" sz="1800" i="1">
                                  <a:effectLst/>
                                  <a:latin typeface="Cambria Math" panose="02040503050406030204" pitchFamily="18" charset="0"/>
                                  <a:ea typeface="Cambria" panose="02040503050406030204" pitchFamily="18" charset="0"/>
                                  <a:cs typeface="Times New Roman" panose="02020603050405020304" pitchFamily="18" charset="0"/>
                                </a:rPr>
                              </m:ctrlPr>
                            </m:sSubPr>
                            <m:e>
                              <m:r>
                                <a:rPr lang="en-US" sz="1800" i="1">
                                  <a:effectLst/>
                                  <a:latin typeface="Cambria Math" panose="02040503050406030204" pitchFamily="18" charset="0"/>
                                  <a:ea typeface="Cambria" panose="02040503050406030204" pitchFamily="18" charset="0"/>
                                  <a:cs typeface="Times New Roman" panose="02020603050405020304" pitchFamily="18" charset="0"/>
                                </a:rPr>
                                <m:t>𝐷</m:t>
                              </m:r>
                            </m:e>
                            <m:sub>
                              <m:r>
                                <a:rPr lang="en-US" sz="1800" i="1">
                                  <a:effectLst/>
                                  <a:latin typeface="Cambria Math" panose="02040503050406030204" pitchFamily="18" charset="0"/>
                                  <a:ea typeface="Cambria" panose="02040503050406030204" pitchFamily="18" charset="0"/>
                                  <a:cs typeface="Times New Roman" panose="02020603050405020304" pitchFamily="18" charset="0"/>
                                </a:rPr>
                                <m:t>𝑎</m:t>
                              </m:r>
                            </m:sub>
                          </m:sSub>
                          <m:r>
                            <a:rPr lang="en-US" sz="1800" i="1">
                              <a:effectLst/>
                              <a:latin typeface="Cambria Math" panose="02040503050406030204" pitchFamily="18" charset="0"/>
                              <a:ea typeface="Cambria" panose="02040503050406030204" pitchFamily="18" charset="0"/>
                              <a:cs typeface="Times New Roman" panose="02020603050405020304" pitchFamily="18" charset="0"/>
                            </a:rPr>
                            <m:t>(</m:t>
                          </m:r>
                          <m:sSub>
                            <m:sSubPr>
                              <m:ctrlPr>
                                <a:rPr lang="en-US" sz="1800" i="1">
                                  <a:effectLst/>
                                  <a:latin typeface="Cambria Math" panose="02040503050406030204" pitchFamily="18" charset="0"/>
                                  <a:ea typeface="Cambria" panose="02040503050406030204" pitchFamily="18" charset="0"/>
                                  <a:cs typeface="Times New Roman" panose="02020603050405020304" pitchFamily="18" charset="0"/>
                                </a:rPr>
                              </m:ctrlPr>
                            </m:sSubPr>
                            <m:e>
                              <m:r>
                                <a:rPr lang="en-US" sz="1800" i="1">
                                  <a:effectLst/>
                                  <a:latin typeface="Cambria Math" panose="02040503050406030204" pitchFamily="18" charset="0"/>
                                  <a:ea typeface="Cambria" panose="02040503050406030204" pitchFamily="18" charset="0"/>
                                  <a:cs typeface="Times New Roman" panose="02020603050405020304" pitchFamily="18" charset="0"/>
                                </a:rPr>
                                <m:t>𝐷</m:t>
                              </m:r>
                            </m:e>
                            <m:sub>
                              <m:r>
                                <a:rPr lang="en-US" sz="1800" i="1">
                                  <a:effectLst/>
                                  <a:latin typeface="Cambria Math" panose="02040503050406030204" pitchFamily="18" charset="0"/>
                                  <a:ea typeface="Cambria" panose="02040503050406030204" pitchFamily="18" charset="0"/>
                                  <a:cs typeface="Times New Roman" panose="02020603050405020304" pitchFamily="18" charset="0"/>
                                </a:rPr>
                                <m:t>𝑎</m:t>
                              </m:r>
                            </m:sub>
                          </m:sSub>
                          <m:r>
                            <a:rPr lang="en-US" sz="1800" i="1">
                              <a:effectLst/>
                              <a:latin typeface="Cambria Math" panose="02040503050406030204" pitchFamily="18" charset="0"/>
                              <a:ea typeface="Cambria" panose="02040503050406030204" pitchFamily="18" charset="0"/>
                              <a:cs typeface="Times New Roman" panose="02020603050405020304" pitchFamily="18" charset="0"/>
                            </a:rPr>
                            <m:t>−2)</m:t>
                          </m:r>
                        </m:num>
                        <m:den>
                          <m:sSub>
                            <m:sSubPr>
                              <m:ctrlPr>
                                <a:rPr lang="en-US" sz="1800" i="1">
                                  <a:effectLst/>
                                  <a:latin typeface="Cambria Math" panose="02040503050406030204" pitchFamily="18" charset="0"/>
                                  <a:ea typeface="Cambria" panose="02040503050406030204" pitchFamily="18" charset="0"/>
                                  <a:cs typeface="Times New Roman" panose="02020603050405020304" pitchFamily="18" charset="0"/>
                                </a:rPr>
                              </m:ctrlPr>
                            </m:sSubPr>
                            <m:e>
                              <m:r>
                                <a:rPr lang="en-US" sz="1800" i="1">
                                  <a:effectLst/>
                                  <a:latin typeface="Cambria Math" panose="02040503050406030204" pitchFamily="18" charset="0"/>
                                  <a:ea typeface="Cambria" panose="02040503050406030204" pitchFamily="18" charset="0"/>
                                  <a:cs typeface="Times New Roman" panose="02020603050405020304" pitchFamily="18" charset="0"/>
                                </a:rPr>
                                <m:t>𝐷</m:t>
                              </m:r>
                            </m:e>
                            <m:sub>
                              <m:r>
                                <a:rPr lang="en-US" sz="1800" i="1">
                                  <a:effectLst/>
                                  <a:latin typeface="Cambria Math" panose="02040503050406030204" pitchFamily="18" charset="0"/>
                                  <a:ea typeface="Cambria" panose="02040503050406030204" pitchFamily="18" charset="0"/>
                                  <a:cs typeface="Times New Roman" panose="02020603050405020304" pitchFamily="18" charset="0"/>
                                </a:rPr>
                                <m:t>𝑑</m:t>
                              </m:r>
                            </m:sub>
                          </m:sSub>
                          <m:r>
                            <a:rPr lang="en-US" sz="1800" i="1">
                              <a:effectLst/>
                              <a:latin typeface="Cambria Math" panose="02040503050406030204" pitchFamily="18" charset="0"/>
                              <a:ea typeface="Cambria" panose="02040503050406030204" pitchFamily="18" charset="0"/>
                              <a:cs typeface="Times New Roman" panose="02020603050405020304" pitchFamily="18" charset="0"/>
                            </a:rPr>
                            <m:t>(</m:t>
                          </m:r>
                          <m:sSub>
                            <m:sSubPr>
                              <m:ctrlPr>
                                <a:rPr lang="en-US" sz="1800" i="1">
                                  <a:effectLst/>
                                  <a:latin typeface="Cambria Math" panose="02040503050406030204" pitchFamily="18" charset="0"/>
                                  <a:ea typeface="Cambria" panose="02040503050406030204" pitchFamily="18" charset="0"/>
                                  <a:cs typeface="Times New Roman" panose="02020603050405020304" pitchFamily="18" charset="0"/>
                                </a:rPr>
                              </m:ctrlPr>
                            </m:sSubPr>
                            <m:e>
                              <m:r>
                                <a:rPr lang="en-US" sz="1800" i="1">
                                  <a:effectLst/>
                                  <a:latin typeface="Cambria Math" panose="02040503050406030204" pitchFamily="18" charset="0"/>
                                  <a:ea typeface="Cambria" panose="02040503050406030204" pitchFamily="18" charset="0"/>
                                  <a:cs typeface="Times New Roman" panose="02020603050405020304" pitchFamily="18" charset="0"/>
                                </a:rPr>
                                <m:t>𝐷</m:t>
                              </m:r>
                            </m:e>
                            <m:sub>
                              <m:r>
                                <a:rPr lang="en-US" sz="1800" i="1">
                                  <a:effectLst/>
                                  <a:latin typeface="Cambria Math" panose="02040503050406030204" pitchFamily="18" charset="0"/>
                                  <a:ea typeface="Cambria" panose="02040503050406030204" pitchFamily="18" charset="0"/>
                                  <a:cs typeface="Times New Roman" panose="02020603050405020304" pitchFamily="18" charset="0"/>
                                </a:rPr>
                                <m:t>𝑑</m:t>
                              </m:r>
                            </m:sub>
                          </m:sSub>
                          <m:r>
                            <a:rPr lang="en-US" sz="1800" i="1">
                              <a:effectLst/>
                              <a:latin typeface="Cambria Math" panose="02040503050406030204" pitchFamily="18" charset="0"/>
                              <a:ea typeface="Cambria" panose="02040503050406030204" pitchFamily="18" charset="0"/>
                              <a:cs typeface="Times New Roman" panose="02020603050405020304" pitchFamily="18" charset="0"/>
                            </a:rPr>
                            <m:t>−2)</m:t>
                          </m:r>
                        </m:den>
                      </m:f>
                      <m:r>
                        <a:rPr lang="en-US" sz="1800" i="1" smtClean="0">
                          <a:effectLst/>
                          <a:latin typeface="Cambria Math" panose="02040503050406030204" pitchFamily="18" charset="0"/>
                          <a:ea typeface="Cambria" panose="02040503050406030204" pitchFamily="18" charset="0"/>
                          <a:cs typeface="Times New Roman" panose="02020603050405020304" pitchFamily="18" charset="0"/>
                        </a:rPr>
                        <m:t>+(1−</m:t>
                      </m:r>
                      <m:sSub>
                        <m:sSubPr>
                          <m:ctrlPr>
                            <a:rPr lang="en-US" sz="1800" i="1" smtClean="0">
                              <a:effectLst/>
                              <a:latin typeface="Cambria Math" panose="02040503050406030204" pitchFamily="18" charset="0"/>
                              <a:ea typeface="Cambria" panose="02040503050406030204" pitchFamily="18" charset="0"/>
                              <a:cs typeface="Times New Roman" panose="02020603050405020304" pitchFamily="18" charset="0"/>
                            </a:rPr>
                          </m:ctrlPr>
                        </m:sSubPr>
                        <m:e>
                          <m:r>
                            <a:rPr lang="en-US" sz="1800" i="1">
                              <a:effectLst/>
                              <a:latin typeface="Cambria Math" panose="02040503050406030204" pitchFamily="18" charset="0"/>
                              <a:ea typeface="Cambria" panose="02040503050406030204" pitchFamily="18" charset="0"/>
                              <a:cs typeface="Times New Roman" panose="02020603050405020304" pitchFamily="18" charset="0"/>
                            </a:rPr>
                            <m:t>𝜇</m:t>
                          </m:r>
                        </m:e>
                        <m:sub>
                          <m:r>
                            <a:rPr lang="en-US" sz="1800" i="1">
                              <a:effectLst/>
                              <a:latin typeface="Cambria Math" panose="02040503050406030204" pitchFamily="18" charset="0"/>
                              <a:ea typeface="Cambria" panose="02040503050406030204" pitchFamily="18" charset="0"/>
                              <a:cs typeface="Times New Roman" panose="02020603050405020304" pitchFamily="18" charset="0"/>
                            </a:rPr>
                            <m:t>𝑑</m:t>
                          </m:r>
                        </m:sub>
                      </m:sSub>
                      <m:r>
                        <a:rPr lang="en-US" sz="1800" i="1" smtClean="0">
                          <a:effectLst/>
                          <a:latin typeface="Cambria Math" panose="02040503050406030204" pitchFamily="18" charset="0"/>
                          <a:ea typeface="Cambria" panose="02040503050406030204" pitchFamily="18" charset="0"/>
                          <a:cs typeface="Times New Roman" panose="02020603050405020304" pitchFamily="18" charset="0"/>
                        </a:rPr>
                        <m:t>)</m:t>
                      </m:r>
                      <m:f>
                        <m:fPr>
                          <m:ctrlPr>
                            <a:rPr lang="en-US" sz="1800" i="1" smtClean="0">
                              <a:effectLst/>
                              <a:latin typeface="Cambria Math" panose="02040503050406030204" pitchFamily="18" charset="0"/>
                              <a:ea typeface="Cambria" panose="02040503050406030204" pitchFamily="18" charset="0"/>
                              <a:cs typeface="Times New Roman" panose="02020603050405020304" pitchFamily="18" charset="0"/>
                            </a:rPr>
                          </m:ctrlPr>
                        </m:fPr>
                        <m:num>
                          <m:sSub>
                            <m:sSubPr>
                              <m:ctrlPr>
                                <a:rPr lang="en-US" sz="1800" i="1">
                                  <a:effectLst/>
                                  <a:latin typeface="Cambria Math" panose="02040503050406030204" pitchFamily="18" charset="0"/>
                                  <a:ea typeface="Cambria" panose="02040503050406030204" pitchFamily="18" charset="0"/>
                                  <a:cs typeface="Times New Roman" panose="02020603050405020304" pitchFamily="18" charset="0"/>
                                </a:rPr>
                              </m:ctrlPr>
                            </m:sSubPr>
                            <m:e>
                              <m:r>
                                <a:rPr lang="en-US" sz="1800" i="1">
                                  <a:effectLst/>
                                  <a:latin typeface="Cambria Math" panose="02040503050406030204" pitchFamily="18" charset="0"/>
                                  <a:ea typeface="Cambria" panose="02040503050406030204" pitchFamily="18" charset="0"/>
                                  <a:cs typeface="Times New Roman" panose="02020603050405020304" pitchFamily="18" charset="0"/>
                                </a:rPr>
                                <m:t>𝐷</m:t>
                              </m:r>
                            </m:e>
                            <m:sub>
                              <m:r>
                                <a:rPr lang="en-US" sz="1800" i="1">
                                  <a:effectLst/>
                                  <a:latin typeface="Cambria Math" panose="02040503050406030204" pitchFamily="18" charset="0"/>
                                  <a:ea typeface="Cambria" panose="02040503050406030204" pitchFamily="18" charset="0"/>
                                  <a:cs typeface="Times New Roman" panose="02020603050405020304" pitchFamily="18" charset="0"/>
                                </a:rPr>
                                <m:t>𝑎</m:t>
                              </m:r>
                            </m:sub>
                          </m:sSub>
                          <m:r>
                            <a:rPr lang="en-US" sz="1800" i="1">
                              <a:effectLst/>
                              <a:latin typeface="Cambria Math" panose="02040503050406030204" pitchFamily="18" charset="0"/>
                              <a:ea typeface="Cambria" panose="02040503050406030204" pitchFamily="18" charset="0"/>
                              <a:cs typeface="Times New Roman" panose="02020603050405020304" pitchFamily="18" charset="0"/>
                            </a:rPr>
                            <m:t>(</m:t>
                          </m:r>
                          <m:sSub>
                            <m:sSubPr>
                              <m:ctrlPr>
                                <a:rPr lang="en-US" sz="1800" i="1">
                                  <a:effectLst/>
                                  <a:latin typeface="Cambria Math" panose="02040503050406030204" pitchFamily="18" charset="0"/>
                                  <a:ea typeface="Cambria" panose="02040503050406030204" pitchFamily="18" charset="0"/>
                                  <a:cs typeface="Times New Roman" panose="02020603050405020304" pitchFamily="18" charset="0"/>
                                </a:rPr>
                              </m:ctrlPr>
                            </m:sSubPr>
                            <m:e>
                              <m:r>
                                <a:rPr lang="en-US" sz="1800" i="1">
                                  <a:effectLst/>
                                  <a:latin typeface="Cambria Math" panose="02040503050406030204" pitchFamily="18" charset="0"/>
                                  <a:ea typeface="Cambria" panose="02040503050406030204" pitchFamily="18" charset="0"/>
                                  <a:cs typeface="Times New Roman" panose="02020603050405020304" pitchFamily="18" charset="0"/>
                                </a:rPr>
                                <m:t>𝐷</m:t>
                              </m:r>
                            </m:e>
                            <m:sub>
                              <m:r>
                                <a:rPr lang="en-US" sz="1800" i="1">
                                  <a:effectLst/>
                                  <a:latin typeface="Cambria Math" panose="02040503050406030204" pitchFamily="18" charset="0"/>
                                  <a:ea typeface="Cambria" panose="02040503050406030204" pitchFamily="18" charset="0"/>
                                  <a:cs typeface="Times New Roman" panose="02020603050405020304" pitchFamily="18" charset="0"/>
                                </a:rPr>
                                <m:t>𝑎</m:t>
                              </m:r>
                            </m:sub>
                          </m:sSub>
                          <m:r>
                            <a:rPr lang="en-US" sz="1800" i="1">
                              <a:effectLst/>
                              <a:latin typeface="Cambria Math" panose="02040503050406030204" pitchFamily="18" charset="0"/>
                              <a:ea typeface="Cambria" panose="02040503050406030204" pitchFamily="18" charset="0"/>
                              <a:cs typeface="Times New Roman" panose="02020603050405020304" pitchFamily="18" charset="0"/>
                            </a:rPr>
                            <m:t>−2)</m:t>
                          </m:r>
                        </m:num>
                        <m:den>
                          <m:sSub>
                            <m:sSubPr>
                              <m:ctrlPr>
                                <a:rPr lang="en-US" sz="1800" i="1">
                                  <a:effectLst/>
                                  <a:latin typeface="Cambria Math" panose="02040503050406030204" pitchFamily="18" charset="0"/>
                                  <a:ea typeface="Cambria" panose="02040503050406030204" pitchFamily="18" charset="0"/>
                                  <a:cs typeface="Times New Roman" panose="02020603050405020304" pitchFamily="18" charset="0"/>
                                </a:rPr>
                              </m:ctrlPr>
                            </m:sSubPr>
                            <m:e>
                              <m:r>
                                <a:rPr lang="en-US" sz="1800" i="1">
                                  <a:effectLst/>
                                  <a:latin typeface="Cambria Math" panose="02040503050406030204" pitchFamily="18" charset="0"/>
                                  <a:ea typeface="Cambria" panose="02040503050406030204" pitchFamily="18" charset="0"/>
                                  <a:cs typeface="Times New Roman" panose="02020603050405020304" pitchFamily="18" charset="0"/>
                                </a:rPr>
                                <m:t>𝐷</m:t>
                              </m:r>
                            </m:e>
                            <m:sub>
                              <m:r>
                                <a:rPr lang="en-US" sz="1800" i="1">
                                  <a:effectLst/>
                                  <a:latin typeface="Cambria Math" panose="02040503050406030204" pitchFamily="18" charset="0"/>
                                  <a:ea typeface="Cambria" panose="02040503050406030204" pitchFamily="18" charset="0"/>
                                  <a:cs typeface="Times New Roman" panose="02020603050405020304" pitchFamily="18" charset="0"/>
                                </a:rPr>
                                <m:t>𝑠</m:t>
                              </m:r>
                            </m:sub>
                          </m:sSub>
                          <m:r>
                            <a:rPr lang="en-US" sz="1800" i="1">
                              <a:effectLst/>
                              <a:latin typeface="Cambria Math" panose="02040503050406030204" pitchFamily="18" charset="0"/>
                              <a:ea typeface="Cambria" panose="02040503050406030204" pitchFamily="18" charset="0"/>
                              <a:cs typeface="Times New Roman" panose="02020603050405020304" pitchFamily="18" charset="0"/>
                            </a:rPr>
                            <m:t>(</m:t>
                          </m:r>
                          <m:sSub>
                            <m:sSubPr>
                              <m:ctrlPr>
                                <a:rPr lang="en-US" sz="1800" i="1">
                                  <a:effectLst/>
                                  <a:latin typeface="Cambria Math" panose="02040503050406030204" pitchFamily="18" charset="0"/>
                                  <a:ea typeface="Cambria" panose="02040503050406030204" pitchFamily="18" charset="0"/>
                                  <a:cs typeface="Times New Roman" panose="02020603050405020304" pitchFamily="18" charset="0"/>
                                </a:rPr>
                              </m:ctrlPr>
                            </m:sSubPr>
                            <m:e>
                              <m:r>
                                <a:rPr lang="en-US" sz="1800" i="1">
                                  <a:effectLst/>
                                  <a:latin typeface="Cambria Math" panose="02040503050406030204" pitchFamily="18" charset="0"/>
                                  <a:ea typeface="Cambria" panose="02040503050406030204" pitchFamily="18" charset="0"/>
                                  <a:cs typeface="Times New Roman" panose="02020603050405020304" pitchFamily="18" charset="0"/>
                                </a:rPr>
                                <m:t>𝐷</m:t>
                              </m:r>
                            </m:e>
                            <m:sub>
                              <m:r>
                                <a:rPr lang="en-US" sz="1800" i="1">
                                  <a:effectLst/>
                                  <a:latin typeface="Cambria Math" panose="02040503050406030204" pitchFamily="18" charset="0"/>
                                  <a:ea typeface="Cambria" panose="02040503050406030204" pitchFamily="18" charset="0"/>
                                  <a:cs typeface="Times New Roman" panose="02020603050405020304" pitchFamily="18" charset="0"/>
                                </a:rPr>
                                <m:t>𝑠</m:t>
                              </m:r>
                            </m:sub>
                          </m:sSub>
                          <m:r>
                            <a:rPr lang="en-US" sz="1800" i="1">
                              <a:effectLst/>
                              <a:latin typeface="Cambria Math" panose="02040503050406030204" pitchFamily="18" charset="0"/>
                              <a:ea typeface="Cambria" panose="02040503050406030204" pitchFamily="18" charset="0"/>
                              <a:cs typeface="Times New Roman" panose="02020603050405020304" pitchFamily="18" charset="0"/>
                            </a:rPr>
                            <m:t>−2)</m:t>
                          </m:r>
                        </m:den>
                      </m:f>
                    </m:oMath>
                  </m:oMathPara>
                </a14:m>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p:txBody>
          </p:sp>
        </mc:Choice>
        <mc:Fallback>
          <p:sp>
            <p:nvSpPr>
              <p:cNvPr id="22" name="TextBox 21">
                <a:extLst>
                  <a:ext uri="{FF2B5EF4-FFF2-40B4-BE49-F238E27FC236}">
                    <a16:creationId xmlns:a16="http://schemas.microsoft.com/office/drawing/2014/main" id="{CE1A955C-AB47-4A4D-B43D-11A6F3197D43}"/>
                  </a:ext>
                </a:extLst>
              </p:cNvPr>
              <p:cNvSpPr txBox="1">
                <a:spLocks noRot="1" noChangeAspect="1" noMove="1" noResize="1" noEditPoints="1" noAdjustHandles="1" noChangeArrowheads="1" noChangeShapeType="1" noTextEdit="1"/>
              </p:cNvSpPr>
              <p:nvPr/>
            </p:nvSpPr>
            <p:spPr>
              <a:xfrm>
                <a:off x="-6220" y="4536650"/>
                <a:ext cx="6102220" cy="1619289"/>
              </a:xfrm>
              <a:prstGeom prst="rect">
                <a:avLst/>
              </a:prstGeom>
              <a:blipFill>
                <a:blip r:embed="rId8"/>
                <a:stretch>
                  <a:fillRect/>
                </a:stretch>
              </a:blipFill>
            </p:spPr>
            <p:txBody>
              <a:bodyPr/>
              <a:lstStyle/>
              <a:p>
                <a:r>
                  <a:rPr lang="en-US">
                    <a:noFill/>
                  </a:rPr>
                  <a:t> </a:t>
                </a:r>
              </a:p>
            </p:txBody>
          </p:sp>
        </mc:Fallback>
      </mc:AlternateContent>
      <p:sp>
        <p:nvSpPr>
          <p:cNvPr id="23" name="Rectangle: Rounded Corners 22">
            <a:extLst>
              <a:ext uri="{FF2B5EF4-FFF2-40B4-BE49-F238E27FC236}">
                <a16:creationId xmlns:a16="http://schemas.microsoft.com/office/drawing/2014/main" id="{BE38D198-A504-487A-8588-63A496205A72}"/>
              </a:ext>
            </a:extLst>
          </p:cNvPr>
          <p:cNvSpPr/>
          <p:nvPr/>
        </p:nvSpPr>
        <p:spPr>
          <a:xfrm>
            <a:off x="1928326" y="5381916"/>
            <a:ext cx="1153886" cy="653143"/>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B3BA844B-03E6-409C-A6C6-77B097AC3DDD}"/>
              </a:ext>
            </a:extLst>
          </p:cNvPr>
          <p:cNvSpPr/>
          <p:nvPr/>
        </p:nvSpPr>
        <p:spPr>
          <a:xfrm>
            <a:off x="4197764" y="5381915"/>
            <a:ext cx="1153886" cy="653143"/>
          </a:xfrm>
          <a:prstGeom prst="roundRect">
            <a:avLst/>
          </a:prstGeom>
          <a:no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B40FAA41-0B2A-43F3-92CD-AF1A276CA7C1}"/>
              </a:ext>
            </a:extLst>
          </p:cNvPr>
          <p:cNvSpPr/>
          <p:nvPr/>
        </p:nvSpPr>
        <p:spPr>
          <a:xfrm>
            <a:off x="1388707" y="4587956"/>
            <a:ext cx="891074" cy="458058"/>
          </a:xfrm>
          <a:prstGeom prst="roundRect">
            <a:avLst/>
          </a:prstGeom>
          <a:noFill/>
          <a:ln w="254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336DAF35-F697-49C1-86C9-86B3EC67FF9A}"/>
              </a:ext>
            </a:extLst>
          </p:cNvPr>
          <p:cNvSpPr/>
          <p:nvPr/>
        </p:nvSpPr>
        <p:spPr>
          <a:xfrm>
            <a:off x="3467121" y="4587956"/>
            <a:ext cx="1070668" cy="458058"/>
          </a:xfrm>
          <a:prstGeom prst="roundRect">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85BA31E3-10D3-4AF0-BED9-0D74163631A9}"/>
              </a:ext>
            </a:extLst>
          </p:cNvPr>
          <p:cNvSpPr/>
          <p:nvPr/>
        </p:nvSpPr>
        <p:spPr>
          <a:xfrm>
            <a:off x="4751521" y="4587956"/>
            <a:ext cx="986159" cy="458058"/>
          </a:xfrm>
          <a:prstGeom prst="round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ircle: Hollow 11">
            <a:extLst>
              <a:ext uri="{FF2B5EF4-FFF2-40B4-BE49-F238E27FC236}">
                <a16:creationId xmlns:a16="http://schemas.microsoft.com/office/drawing/2014/main" id="{896EB356-B4EA-48C6-8857-C959E3F6C235}"/>
              </a:ext>
            </a:extLst>
          </p:cNvPr>
          <p:cNvSpPr/>
          <p:nvPr/>
        </p:nvSpPr>
        <p:spPr>
          <a:xfrm>
            <a:off x="1314215" y="623423"/>
            <a:ext cx="411060" cy="419449"/>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solidFill>
                <a:schemeClr val="tx1"/>
              </a:solidFill>
            </a:endParaRPr>
          </a:p>
        </p:txBody>
      </p:sp>
      <p:sp>
        <p:nvSpPr>
          <p:cNvPr id="20" name="Circle: Hollow 19">
            <a:extLst>
              <a:ext uri="{FF2B5EF4-FFF2-40B4-BE49-F238E27FC236}">
                <a16:creationId xmlns:a16="http://schemas.microsoft.com/office/drawing/2014/main" id="{E94A8A44-61A0-4C6F-8D90-C077F50E0317}"/>
              </a:ext>
            </a:extLst>
          </p:cNvPr>
          <p:cNvSpPr/>
          <p:nvPr/>
        </p:nvSpPr>
        <p:spPr>
          <a:xfrm>
            <a:off x="1314215" y="240962"/>
            <a:ext cx="411060" cy="419449"/>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solidFill>
                <a:schemeClr val="tx1"/>
              </a:solidFill>
            </a:endParaRPr>
          </a:p>
        </p:txBody>
      </p:sp>
      <p:sp>
        <p:nvSpPr>
          <p:cNvPr id="38" name="Circle: Hollow 37">
            <a:extLst>
              <a:ext uri="{FF2B5EF4-FFF2-40B4-BE49-F238E27FC236}">
                <a16:creationId xmlns:a16="http://schemas.microsoft.com/office/drawing/2014/main" id="{AE0AEB48-4C91-4F81-B2ED-7D7B007EFD13}"/>
              </a:ext>
            </a:extLst>
          </p:cNvPr>
          <p:cNvSpPr/>
          <p:nvPr/>
        </p:nvSpPr>
        <p:spPr>
          <a:xfrm>
            <a:off x="534842" y="623423"/>
            <a:ext cx="411060" cy="419449"/>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solidFill>
                <a:schemeClr val="tx1"/>
              </a:solidFill>
            </a:endParaRPr>
          </a:p>
        </p:txBody>
      </p:sp>
      <p:sp>
        <p:nvSpPr>
          <p:cNvPr id="40" name="Circle: Hollow 39">
            <a:extLst>
              <a:ext uri="{FF2B5EF4-FFF2-40B4-BE49-F238E27FC236}">
                <a16:creationId xmlns:a16="http://schemas.microsoft.com/office/drawing/2014/main" id="{875EE790-6662-4506-B615-D376AE064266}"/>
              </a:ext>
            </a:extLst>
          </p:cNvPr>
          <p:cNvSpPr/>
          <p:nvPr/>
        </p:nvSpPr>
        <p:spPr>
          <a:xfrm>
            <a:off x="534842" y="240962"/>
            <a:ext cx="411060" cy="419449"/>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solidFill>
                <a:schemeClr val="tx1"/>
              </a:solidFill>
            </a:endParaRPr>
          </a:p>
        </p:txBody>
      </p:sp>
      <p:sp>
        <p:nvSpPr>
          <p:cNvPr id="66" name="TextBox 65">
            <a:extLst>
              <a:ext uri="{FF2B5EF4-FFF2-40B4-BE49-F238E27FC236}">
                <a16:creationId xmlns:a16="http://schemas.microsoft.com/office/drawing/2014/main" id="{C0F838CC-1D95-4DFD-92A5-BC7B84F5DE5A}"/>
              </a:ext>
            </a:extLst>
          </p:cNvPr>
          <p:cNvSpPr txBox="1"/>
          <p:nvPr/>
        </p:nvSpPr>
        <p:spPr>
          <a:xfrm>
            <a:off x="8278757" y="2090353"/>
            <a:ext cx="5763167" cy="4801314"/>
          </a:xfrm>
          <a:prstGeom prst="rect">
            <a:avLst/>
          </a:prstGeom>
          <a:noFill/>
        </p:spPr>
        <p:txBody>
          <a:bodyPr wrap="square" rtlCol="0">
            <a:spAutoFit/>
          </a:bodyPr>
          <a:lstStyle/>
          <a:p>
            <a:r>
              <a:rPr lang="en-US" dirty="0"/>
              <a:t>Graphical representation of the counting argument used to derive each fraction in the case of an XXYYY system with a diploid autosome count of six. Circles are found on the chromosome we are ‘choosing’ and X’s are placed on chromosomes which are unavailable to be ‘chosen’ due to a previously ‘chosen’ chromosome. The diagrams represent the fractions surrounded by boxes of matching color. For instance, the fraction in the red box represents P(A)P(A|A), the probability of an autosome is first ‘chosen’ to fuse, and a second autosome is ‘chosen’ to fuse with it and is represented by the diagram surrounded by the same color. The diagram above the dotted line shows the probability of choosing one of the six autosomes out of all of the chromosomes. The diagram below the line shows the probability of choosing one of the four autosomes remaining available to be chosen after the first autosome had been chosen. </a:t>
            </a:r>
          </a:p>
        </p:txBody>
      </p:sp>
    </p:spTree>
    <p:extLst>
      <p:ext uri="{BB962C8B-B14F-4D97-AF65-F5344CB8AC3E}">
        <p14:creationId xmlns:p14="http://schemas.microsoft.com/office/powerpoint/2010/main" val="10213062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382</TotalTime>
  <Words>207</Words>
  <Application>Microsoft Office PowerPoint</Application>
  <PresentationFormat>Widescreen</PresentationFormat>
  <Paragraphs>4</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Cambria</vt:lpstr>
      <vt:lpstr>Cambria Math</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NATHAN W ANDERSON</dc:creator>
  <cp:lastModifiedBy>NATHAN W ANDERSON</cp:lastModifiedBy>
  <cp:revision>13</cp:revision>
  <dcterms:created xsi:type="dcterms:W3CDTF">2020-07-29T23:50:33Z</dcterms:created>
  <dcterms:modified xsi:type="dcterms:W3CDTF">2020-08-04T23:34:16Z</dcterms:modified>
</cp:coreProperties>
</file>