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89" d="100"/>
          <a:sy n="89" d="100"/>
        </p:scale>
        <p:origin x="238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EBD-E7C4-144C-8993-FDF22C35BA04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3CFF-C1E4-7344-A3E5-848A182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6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EBD-E7C4-144C-8993-FDF22C35BA04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3CFF-C1E4-7344-A3E5-848A182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EBD-E7C4-144C-8993-FDF22C35BA04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3CFF-C1E4-7344-A3E5-848A182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5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EBD-E7C4-144C-8993-FDF22C35BA04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3CFF-C1E4-7344-A3E5-848A182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4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EBD-E7C4-144C-8993-FDF22C35BA04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3CFF-C1E4-7344-A3E5-848A182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EBD-E7C4-144C-8993-FDF22C35BA04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3CFF-C1E4-7344-A3E5-848A182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EBD-E7C4-144C-8993-FDF22C35BA04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3CFF-C1E4-7344-A3E5-848A182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4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EBD-E7C4-144C-8993-FDF22C35BA04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3CFF-C1E4-7344-A3E5-848A182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EBD-E7C4-144C-8993-FDF22C35BA04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3CFF-C1E4-7344-A3E5-848A182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EBD-E7C4-144C-8993-FDF22C35BA04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3CFF-C1E4-7344-A3E5-848A182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9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EBD-E7C4-144C-8993-FDF22C35BA04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3CFF-C1E4-7344-A3E5-848A182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81EBD-E7C4-144C-8993-FDF22C35BA04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3CFF-C1E4-7344-A3E5-848A182D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583CE4A-2918-0F43-B149-0775ADD7B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1000"/>
                    </a14:imgEffect>
                  </a14:imgLayer>
                </a14:imgProps>
              </a:ext>
            </a:extLst>
          </a:blip>
          <a:srcRect r="19191"/>
          <a:stretch/>
        </p:blipFill>
        <p:spPr>
          <a:xfrm>
            <a:off x="591231" y="455337"/>
            <a:ext cx="1979271" cy="191571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A066178-EFB5-D641-B93E-57D2338C0E50}"/>
              </a:ext>
            </a:extLst>
          </p:cNvPr>
          <p:cNvSpPr txBox="1"/>
          <p:nvPr/>
        </p:nvSpPr>
        <p:spPr>
          <a:xfrm>
            <a:off x="2441910" y="483913"/>
            <a:ext cx="555473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 XO</a:t>
            </a:r>
          </a:p>
          <a:p>
            <a:endParaRPr lang="en-US" sz="1500" dirty="0"/>
          </a:p>
          <a:p>
            <a:r>
              <a:rPr lang="en-US" sz="1200" dirty="0"/>
              <a:t>15 XO</a:t>
            </a:r>
          </a:p>
          <a:p>
            <a:endParaRPr lang="en-US" sz="1700" dirty="0"/>
          </a:p>
          <a:p>
            <a:r>
              <a:rPr lang="en-US" sz="1200" dirty="0"/>
              <a:t>14 XY</a:t>
            </a:r>
          </a:p>
          <a:p>
            <a:endParaRPr lang="en-US" sz="900" dirty="0"/>
          </a:p>
          <a:p>
            <a:r>
              <a:rPr lang="en-US" sz="1200" dirty="0"/>
              <a:t>13 XY</a:t>
            </a:r>
          </a:p>
          <a:p>
            <a:endParaRPr lang="en-US" sz="1500" dirty="0"/>
          </a:p>
          <a:p>
            <a:r>
              <a:rPr lang="en-US" sz="1200" dirty="0"/>
              <a:t>14 XO</a:t>
            </a:r>
          </a:p>
          <a:p>
            <a:endParaRPr lang="en-US" sz="1200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0E2AF5A-6E2F-0C49-B1AC-0EF376807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54619"/>
              </p:ext>
            </p:extLst>
          </p:nvPr>
        </p:nvGraphicFramePr>
        <p:xfrm>
          <a:off x="3200400" y="574399"/>
          <a:ext cx="2225856" cy="167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05">
                  <a:extLst>
                    <a:ext uri="{9D8B030D-6E8A-4147-A177-3AD203B41FA5}">
                      <a16:colId xmlns:a16="http://schemas.microsoft.com/office/drawing/2014/main" val="373798053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624666002"/>
                    </a:ext>
                  </a:extLst>
                </a:gridCol>
                <a:gridCol w="628651">
                  <a:extLst>
                    <a:ext uri="{9D8B030D-6E8A-4147-A177-3AD203B41FA5}">
                      <a16:colId xmlns:a16="http://schemas.microsoft.com/office/drawing/2014/main" val="1167245555"/>
                    </a:ext>
                  </a:extLst>
                </a:gridCol>
              </a:tblGrid>
              <a:tr h="273326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Proportion tree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P(SA)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14818"/>
                  </a:ext>
                </a:extLst>
              </a:tr>
              <a:tr h="247608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 XO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463650"/>
                  </a:ext>
                </a:extLst>
              </a:tr>
              <a:tr h="267611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 XO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43098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13 XY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25634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 XY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0.133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21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5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Weighted sum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0.107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22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8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36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3</cp:revision>
  <dcterms:created xsi:type="dcterms:W3CDTF">2020-03-17T22:53:17Z</dcterms:created>
  <dcterms:modified xsi:type="dcterms:W3CDTF">2020-03-18T13:01:40Z</dcterms:modified>
</cp:coreProperties>
</file>