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0C16-9AF3-45D1-A3C6-E033C7952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7DCF6-0447-4216-9BAE-BAB0B1F8D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25E94-2531-475E-B6FB-91FFD92C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C7539-E791-4DA6-85F8-8D81A932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CB30-D65D-4636-9FCD-7A175CF4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CAB3-AD03-4EDC-830E-D2A369D9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E169E-A1D5-4D5B-B042-CBA61A050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DC6F-7D00-4CC3-9A7C-580DA022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44C7-0C87-456D-852F-D6557249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43C6-D9FE-43FA-B751-86F9BFFE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9010F-DE61-445E-8854-74A199518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DB1-6AD4-445C-A7E9-12961B375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76786-E140-418E-A3A9-144D973F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687C3-41EB-4A1B-8C4A-81528653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AABC6-CFEA-44FB-A716-B2C4C675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7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BE50-A573-418F-B016-6ADB7F59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87BF-3B1E-4A05-A5F7-45287296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AEB2-B09A-40F5-89D1-061668A8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1CCA-002F-49CD-9307-ADBD23FE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00BB-DF34-4FF6-A21C-33E09B23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D05C-6C4E-4DA4-A11B-0E953564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5773-BDDD-4F9C-9DA8-EE61155A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602A-D0B2-4DD6-804C-BDE4BD7D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2825-A36D-4B2B-A7AF-59070ABF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A1EF-79D5-4075-9269-C42EFE37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6D4C-3BC9-4805-B9A7-D0C58A30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CB3A-9A6B-4CF8-AFD2-CCA52B05F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5E577-2A58-4507-A230-2D04F1008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31F62-4A96-45AC-82AF-0CD9933B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67E46-5DD1-4C35-8CB7-3BDF473A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4CA24-9841-410B-836B-7DAFB524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4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8E33-D3E4-4FF7-94CC-4A7F97B1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A066-B0D0-46ED-BA40-2B4B513B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5336C-A7F7-42ED-9DBA-5EC333B5B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EF981-2F20-497B-A50E-FE456342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B8F87-274F-4AE9-B9A0-ACEA12616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BF361-A19E-433A-9808-AD94A534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2AED8-33C1-4E34-BEBD-71D386CC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A459D-7264-4FE9-8AC4-E4ACEBC0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6BE4-0D88-4A8E-93B0-43C2CB77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36303-49C0-459F-9053-16DB1152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4A1C5-B410-42F5-AC48-1B85C934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6065-5CBE-4349-AC07-CC30F98B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7F457-4701-4427-97DC-BDA629BF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5EDB6-4350-4A44-821D-58DF9F6F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0EE25-AEA1-4C4A-A1E5-3A081FEC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9C84-9BC4-4658-8DD2-C26141C9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F1DB-2E0E-4A16-8204-0118DF02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235A6-CFD0-4C30-9E32-0359CABE0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BEC5-F137-4B03-93D7-1F3FA305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59A22-E19D-4901-9B88-951167E6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AB186-7436-49DA-85E6-9D3B4F87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5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F43A-9574-476E-8D5C-F78F607D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37BC8-8057-4155-BFE7-A3AF66568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8F851-3030-441D-82EB-FC387A75A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A9505-A886-444D-A1FC-665C6D0B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A1BEA-24A5-4CFF-8964-DEB6E573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20BB0-18C6-483E-9437-11B86EFF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A6D6A-C230-4533-A137-8CF7A920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B873E-BAD2-4145-873C-F37C4C25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65F6-E763-48A4-81AD-A56BD9650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E040-A364-416A-9DA5-21FF293836D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B0D99-0D1E-4F40-9A9B-8BB0C3980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1B026-5995-4A01-BD77-046D3FFCA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5204A-8A9D-4CD4-A8A0-CA92554FAF03}"/>
              </a:ext>
            </a:extLst>
          </p:cNvPr>
          <p:cNvSpPr/>
          <p:nvPr/>
        </p:nvSpPr>
        <p:spPr>
          <a:xfrm>
            <a:off x="278674" y="252549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C49972-3C42-49B0-B2BF-9DE07FEE7BF8}"/>
              </a:ext>
            </a:extLst>
          </p:cNvPr>
          <p:cNvSpPr/>
          <p:nvPr/>
        </p:nvSpPr>
        <p:spPr>
          <a:xfrm>
            <a:off x="3866606" y="252549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E3232CA-75A6-486E-BDA1-7B32E1DA16A8}"/>
              </a:ext>
            </a:extLst>
          </p:cNvPr>
          <p:cNvSpPr/>
          <p:nvPr/>
        </p:nvSpPr>
        <p:spPr>
          <a:xfrm>
            <a:off x="87085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72969B88-61C3-4281-8392-EF1AB0A32593}"/>
              </a:ext>
            </a:extLst>
          </p:cNvPr>
          <p:cNvSpPr/>
          <p:nvPr/>
        </p:nvSpPr>
        <p:spPr>
          <a:xfrm>
            <a:off x="294349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48EE402-7629-4AFC-8A29-238CDC507672}"/>
              </a:ext>
            </a:extLst>
          </p:cNvPr>
          <p:cNvSpPr/>
          <p:nvPr/>
        </p:nvSpPr>
        <p:spPr>
          <a:xfrm>
            <a:off x="4458789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6D1B94-C6F7-40CD-9FF3-2A1E9B8ED539}"/>
              </a:ext>
            </a:extLst>
          </p:cNvPr>
          <p:cNvSpPr/>
          <p:nvPr/>
        </p:nvSpPr>
        <p:spPr>
          <a:xfrm>
            <a:off x="6096000" y="25254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88CBF3-CA5C-41BA-A7C9-9594A0121EF2}"/>
              </a:ext>
            </a:extLst>
          </p:cNvPr>
          <p:cNvSpPr/>
          <p:nvPr/>
        </p:nvSpPr>
        <p:spPr>
          <a:xfrm>
            <a:off x="6096000" y="148481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2F0E25-7ED4-46EC-98E9-04EC2C34278D}"/>
              </a:ext>
            </a:extLst>
          </p:cNvPr>
          <p:cNvSpPr/>
          <p:nvPr/>
        </p:nvSpPr>
        <p:spPr>
          <a:xfrm>
            <a:off x="7576457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C227B5-3478-4B00-9A5F-3B4E941FFCA6}"/>
              </a:ext>
            </a:extLst>
          </p:cNvPr>
          <p:cNvSpPr/>
          <p:nvPr/>
        </p:nvSpPr>
        <p:spPr>
          <a:xfrm>
            <a:off x="7576457" y="148480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6ACC7A-A9CB-4609-B6A4-E49F658D7426}"/>
              </a:ext>
            </a:extLst>
          </p:cNvPr>
          <p:cNvSpPr/>
          <p:nvPr/>
        </p:nvSpPr>
        <p:spPr>
          <a:xfrm>
            <a:off x="9056914" y="1484808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EE4750-36A3-413E-99F0-4FDD10639CDE}"/>
              </a:ext>
            </a:extLst>
          </p:cNvPr>
          <p:cNvSpPr/>
          <p:nvPr/>
        </p:nvSpPr>
        <p:spPr>
          <a:xfrm>
            <a:off x="9056914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58D767-0A1C-4D0F-A778-74A5406048D2}"/>
              </a:ext>
            </a:extLst>
          </p:cNvPr>
          <p:cNvSpPr/>
          <p:nvPr/>
        </p:nvSpPr>
        <p:spPr>
          <a:xfrm>
            <a:off x="278674" y="3509555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FC9BC5-BCFC-4FD5-8797-ACF6F831AEAA}"/>
              </a:ext>
            </a:extLst>
          </p:cNvPr>
          <p:cNvSpPr/>
          <p:nvPr/>
        </p:nvSpPr>
        <p:spPr>
          <a:xfrm>
            <a:off x="3866606" y="3509555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CBEA8A9-5DAE-42A1-B61E-1942D5B0D7DF}"/>
              </a:ext>
            </a:extLst>
          </p:cNvPr>
          <p:cNvSpPr/>
          <p:nvPr/>
        </p:nvSpPr>
        <p:spPr>
          <a:xfrm>
            <a:off x="87085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1B33E49B-6E71-4C4F-8715-B96810174DAA}"/>
              </a:ext>
            </a:extLst>
          </p:cNvPr>
          <p:cNvSpPr/>
          <p:nvPr/>
        </p:nvSpPr>
        <p:spPr>
          <a:xfrm>
            <a:off x="294349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C0A0BA50-C070-49C6-8B38-6A39CD790745}"/>
              </a:ext>
            </a:extLst>
          </p:cNvPr>
          <p:cNvSpPr/>
          <p:nvPr/>
        </p:nvSpPr>
        <p:spPr>
          <a:xfrm>
            <a:off x="4458789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B36008-D80A-4D6C-AE49-DCC7E240D0FE}"/>
              </a:ext>
            </a:extLst>
          </p:cNvPr>
          <p:cNvSpPr/>
          <p:nvPr/>
        </p:nvSpPr>
        <p:spPr>
          <a:xfrm>
            <a:off x="6096000" y="350955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869C7D5-EFC4-4C61-9552-2AE8B70E5E91}"/>
              </a:ext>
            </a:extLst>
          </p:cNvPr>
          <p:cNvSpPr/>
          <p:nvPr/>
        </p:nvSpPr>
        <p:spPr>
          <a:xfrm>
            <a:off x="6096000" y="474181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304AAE-3059-4CE3-A212-859AC25556E7}"/>
              </a:ext>
            </a:extLst>
          </p:cNvPr>
          <p:cNvSpPr/>
          <p:nvPr/>
        </p:nvSpPr>
        <p:spPr>
          <a:xfrm>
            <a:off x="7576457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FE5110-7A78-43BB-89A4-9AB29070120D}"/>
              </a:ext>
            </a:extLst>
          </p:cNvPr>
          <p:cNvSpPr/>
          <p:nvPr/>
        </p:nvSpPr>
        <p:spPr>
          <a:xfrm>
            <a:off x="7576457" y="474181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779B6C-7AAA-487F-84C0-E9907A3F7486}"/>
              </a:ext>
            </a:extLst>
          </p:cNvPr>
          <p:cNvSpPr/>
          <p:nvPr/>
        </p:nvSpPr>
        <p:spPr>
          <a:xfrm>
            <a:off x="9056914" y="4741814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FA23064-BFDD-4EB7-934E-E7485EF53F78}"/>
              </a:ext>
            </a:extLst>
          </p:cNvPr>
          <p:cNvSpPr/>
          <p:nvPr/>
        </p:nvSpPr>
        <p:spPr>
          <a:xfrm>
            <a:off x="9056914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F50D53ED-9B59-442D-948A-AB28DD17C1EF}"/>
              </a:ext>
            </a:extLst>
          </p:cNvPr>
          <p:cNvSpPr/>
          <p:nvPr/>
        </p:nvSpPr>
        <p:spPr>
          <a:xfrm>
            <a:off x="8763301" y="3010566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52F7F-B3D5-42D2-902E-C98E34F12C7E}"/>
              </a:ext>
            </a:extLst>
          </p:cNvPr>
          <p:cNvSpPr txBox="1"/>
          <p:nvPr/>
        </p:nvSpPr>
        <p:spPr>
          <a:xfrm>
            <a:off x="10537371" y="942174"/>
            <a:ext cx="116570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0067B-FD50-468E-BADF-E132DA50D9AC}"/>
              </a:ext>
            </a:extLst>
          </p:cNvPr>
          <p:cNvSpPr txBox="1"/>
          <p:nvPr/>
        </p:nvSpPr>
        <p:spPr>
          <a:xfrm>
            <a:off x="10537370" y="4199180"/>
            <a:ext cx="17652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/>
              <a:t>P(A|</a:t>
            </a:r>
            <a:r>
              <a:rPr lang="en-US" sz="4500" dirty="0"/>
              <a:t>A</a:t>
            </a:r>
            <a:r>
              <a:rPr lang="en-US" sz="4500"/>
              <a:t>)</a:t>
            </a:r>
            <a:endParaRPr lang="en-US" sz="4500" dirty="0"/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C6C68A54-9302-4B73-9D3F-82E2BCE46918}"/>
              </a:ext>
            </a:extLst>
          </p:cNvPr>
          <p:cNvSpPr/>
          <p:nvPr/>
        </p:nvSpPr>
        <p:spPr>
          <a:xfrm>
            <a:off x="6693615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17CB07AB-169F-4952-9D9B-A19667E8B69C}"/>
              </a:ext>
            </a:extLst>
          </p:cNvPr>
          <p:cNvSpPr/>
          <p:nvPr/>
        </p:nvSpPr>
        <p:spPr>
          <a:xfrm>
            <a:off x="8168640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C1181C6C-E184-4C27-A5ED-0E50F1E2B683}"/>
              </a:ext>
            </a:extLst>
          </p:cNvPr>
          <p:cNvSpPr/>
          <p:nvPr/>
        </p:nvSpPr>
        <p:spPr>
          <a:xfrm>
            <a:off x="9643665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F6B0F8FC-75B2-49B0-BEF2-839DB53932F9}"/>
              </a:ext>
            </a:extLst>
          </p:cNvPr>
          <p:cNvSpPr/>
          <p:nvPr/>
        </p:nvSpPr>
        <p:spPr>
          <a:xfrm>
            <a:off x="6688183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D899EB01-75EF-4A96-A6C6-12D19260CA1A}"/>
              </a:ext>
            </a:extLst>
          </p:cNvPr>
          <p:cNvSpPr/>
          <p:nvPr/>
        </p:nvSpPr>
        <p:spPr>
          <a:xfrm>
            <a:off x="8168640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81F10637-D98B-4255-A64D-1EB5A4E0EFA0}"/>
              </a:ext>
            </a:extLst>
          </p:cNvPr>
          <p:cNvSpPr/>
          <p:nvPr/>
        </p:nvSpPr>
        <p:spPr>
          <a:xfrm>
            <a:off x="9642867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19DD6E7-036C-4FB6-911E-8B068011C83E}"/>
              </a:ext>
            </a:extLst>
          </p:cNvPr>
          <p:cNvSpPr/>
          <p:nvPr/>
        </p:nvSpPr>
        <p:spPr>
          <a:xfrm>
            <a:off x="278674" y="1484808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6AF7203-1D7D-40C8-81A2-B83680333817}"/>
              </a:ext>
            </a:extLst>
          </p:cNvPr>
          <p:cNvSpPr/>
          <p:nvPr/>
        </p:nvSpPr>
        <p:spPr>
          <a:xfrm>
            <a:off x="3866606" y="1484808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801328F-A3BD-43C1-8530-CD719D5025EA}"/>
              </a:ext>
            </a:extLst>
          </p:cNvPr>
          <p:cNvSpPr/>
          <p:nvPr/>
        </p:nvSpPr>
        <p:spPr>
          <a:xfrm>
            <a:off x="278674" y="4741817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5832E20-7BE1-4C3C-8E74-0FD0BA9A3A0F}"/>
              </a:ext>
            </a:extLst>
          </p:cNvPr>
          <p:cNvSpPr/>
          <p:nvPr/>
        </p:nvSpPr>
        <p:spPr>
          <a:xfrm>
            <a:off x="3866606" y="4741817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60B50A50-5FAA-45C2-875C-20AF736F7C85}"/>
              </a:ext>
            </a:extLst>
          </p:cNvPr>
          <p:cNvSpPr/>
          <p:nvPr/>
        </p:nvSpPr>
        <p:spPr>
          <a:xfrm>
            <a:off x="8763301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Female">
            <a:extLst>
              <a:ext uri="{FF2B5EF4-FFF2-40B4-BE49-F238E27FC236}">
                <a16:creationId xmlns:a16="http://schemas.microsoft.com/office/drawing/2014/main" id="{995E488C-B352-41B3-A2EB-946E84C78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311" y="181398"/>
            <a:ext cx="1082180" cy="108218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06E2DD-A3DA-452A-BFD7-BC0E202A5B1F}"/>
              </a:ext>
            </a:extLst>
          </p:cNvPr>
          <p:cNvCxnSpPr/>
          <p:nvPr/>
        </p:nvCxnSpPr>
        <p:spPr>
          <a:xfrm>
            <a:off x="-8709" y="3010566"/>
            <a:ext cx="12200709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17F2D3B-3D46-4A20-942D-184025F748FE}"/>
              </a:ext>
            </a:extLst>
          </p:cNvPr>
          <p:cNvSpPr txBox="1"/>
          <p:nvPr/>
        </p:nvSpPr>
        <p:spPr>
          <a:xfrm>
            <a:off x="-59232" y="-246442"/>
            <a:ext cx="4603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0671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5204A-8A9D-4CD4-A8A0-CA92554FAF03}"/>
              </a:ext>
            </a:extLst>
          </p:cNvPr>
          <p:cNvSpPr/>
          <p:nvPr/>
        </p:nvSpPr>
        <p:spPr>
          <a:xfrm>
            <a:off x="278674" y="252549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C49972-3C42-49B0-B2BF-9DE07FEE7BF8}"/>
              </a:ext>
            </a:extLst>
          </p:cNvPr>
          <p:cNvSpPr/>
          <p:nvPr/>
        </p:nvSpPr>
        <p:spPr>
          <a:xfrm>
            <a:off x="3866606" y="252549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E3232CA-75A6-486E-BDA1-7B32E1DA16A8}"/>
              </a:ext>
            </a:extLst>
          </p:cNvPr>
          <p:cNvSpPr/>
          <p:nvPr/>
        </p:nvSpPr>
        <p:spPr>
          <a:xfrm>
            <a:off x="87085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72969B88-61C3-4281-8392-EF1AB0A32593}"/>
              </a:ext>
            </a:extLst>
          </p:cNvPr>
          <p:cNvSpPr/>
          <p:nvPr/>
        </p:nvSpPr>
        <p:spPr>
          <a:xfrm>
            <a:off x="294349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48EE402-7629-4AFC-8A29-238CDC507672}"/>
              </a:ext>
            </a:extLst>
          </p:cNvPr>
          <p:cNvSpPr/>
          <p:nvPr/>
        </p:nvSpPr>
        <p:spPr>
          <a:xfrm>
            <a:off x="4458789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6D1B94-C6F7-40CD-9FF3-2A1E9B8ED539}"/>
              </a:ext>
            </a:extLst>
          </p:cNvPr>
          <p:cNvSpPr/>
          <p:nvPr/>
        </p:nvSpPr>
        <p:spPr>
          <a:xfrm>
            <a:off x="6096000" y="25254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88CBF3-CA5C-41BA-A7C9-9594A0121EF2}"/>
              </a:ext>
            </a:extLst>
          </p:cNvPr>
          <p:cNvSpPr/>
          <p:nvPr/>
        </p:nvSpPr>
        <p:spPr>
          <a:xfrm>
            <a:off x="6096000" y="148481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2F0E25-7ED4-46EC-98E9-04EC2C34278D}"/>
              </a:ext>
            </a:extLst>
          </p:cNvPr>
          <p:cNvSpPr/>
          <p:nvPr/>
        </p:nvSpPr>
        <p:spPr>
          <a:xfrm>
            <a:off x="7576457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C227B5-3478-4B00-9A5F-3B4E941FFCA6}"/>
              </a:ext>
            </a:extLst>
          </p:cNvPr>
          <p:cNvSpPr/>
          <p:nvPr/>
        </p:nvSpPr>
        <p:spPr>
          <a:xfrm>
            <a:off x="7576457" y="148480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6ACC7A-A9CB-4609-B6A4-E49F658D7426}"/>
              </a:ext>
            </a:extLst>
          </p:cNvPr>
          <p:cNvSpPr/>
          <p:nvPr/>
        </p:nvSpPr>
        <p:spPr>
          <a:xfrm>
            <a:off x="9056914" y="1484808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EE4750-36A3-413E-99F0-4FDD10639CDE}"/>
              </a:ext>
            </a:extLst>
          </p:cNvPr>
          <p:cNvSpPr/>
          <p:nvPr/>
        </p:nvSpPr>
        <p:spPr>
          <a:xfrm>
            <a:off x="9056914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58D767-0A1C-4D0F-A778-74A5406048D2}"/>
              </a:ext>
            </a:extLst>
          </p:cNvPr>
          <p:cNvSpPr/>
          <p:nvPr/>
        </p:nvSpPr>
        <p:spPr>
          <a:xfrm>
            <a:off x="278674" y="3509555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FC9BC5-BCFC-4FD5-8797-ACF6F831AEAA}"/>
              </a:ext>
            </a:extLst>
          </p:cNvPr>
          <p:cNvSpPr/>
          <p:nvPr/>
        </p:nvSpPr>
        <p:spPr>
          <a:xfrm>
            <a:off x="3866606" y="3509555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CBEA8A9-5DAE-42A1-B61E-1942D5B0D7DF}"/>
              </a:ext>
            </a:extLst>
          </p:cNvPr>
          <p:cNvSpPr/>
          <p:nvPr/>
        </p:nvSpPr>
        <p:spPr>
          <a:xfrm>
            <a:off x="87085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1B33E49B-6E71-4C4F-8715-B96810174DAA}"/>
              </a:ext>
            </a:extLst>
          </p:cNvPr>
          <p:cNvSpPr/>
          <p:nvPr/>
        </p:nvSpPr>
        <p:spPr>
          <a:xfrm>
            <a:off x="294349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C0A0BA50-C070-49C6-8B38-6A39CD790745}"/>
              </a:ext>
            </a:extLst>
          </p:cNvPr>
          <p:cNvSpPr/>
          <p:nvPr/>
        </p:nvSpPr>
        <p:spPr>
          <a:xfrm>
            <a:off x="4458789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B36008-D80A-4D6C-AE49-DCC7E240D0FE}"/>
              </a:ext>
            </a:extLst>
          </p:cNvPr>
          <p:cNvSpPr/>
          <p:nvPr/>
        </p:nvSpPr>
        <p:spPr>
          <a:xfrm>
            <a:off x="6096000" y="350955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869C7D5-EFC4-4C61-9552-2AE8B70E5E91}"/>
              </a:ext>
            </a:extLst>
          </p:cNvPr>
          <p:cNvSpPr/>
          <p:nvPr/>
        </p:nvSpPr>
        <p:spPr>
          <a:xfrm>
            <a:off x="6096000" y="474181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304AAE-3059-4CE3-A212-859AC25556E7}"/>
              </a:ext>
            </a:extLst>
          </p:cNvPr>
          <p:cNvSpPr/>
          <p:nvPr/>
        </p:nvSpPr>
        <p:spPr>
          <a:xfrm>
            <a:off x="7576457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FE5110-7A78-43BB-89A4-9AB29070120D}"/>
              </a:ext>
            </a:extLst>
          </p:cNvPr>
          <p:cNvSpPr/>
          <p:nvPr/>
        </p:nvSpPr>
        <p:spPr>
          <a:xfrm>
            <a:off x="7576457" y="474181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779B6C-7AAA-487F-84C0-E9907A3F7486}"/>
              </a:ext>
            </a:extLst>
          </p:cNvPr>
          <p:cNvSpPr/>
          <p:nvPr/>
        </p:nvSpPr>
        <p:spPr>
          <a:xfrm>
            <a:off x="9056914" y="4741814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FA23064-BFDD-4EB7-934E-E7485EF53F78}"/>
              </a:ext>
            </a:extLst>
          </p:cNvPr>
          <p:cNvSpPr/>
          <p:nvPr/>
        </p:nvSpPr>
        <p:spPr>
          <a:xfrm>
            <a:off x="9056914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F50D53ED-9B59-442D-948A-AB28DD17C1EF}"/>
              </a:ext>
            </a:extLst>
          </p:cNvPr>
          <p:cNvSpPr/>
          <p:nvPr/>
        </p:nvSpPr>
        <p:spPr>
          <a:xfrm>
            <a:off x="1018539" y="3010566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52F7F-B3D5-42D2-902E-C98E34F12C7E}"/>
              </a:ext>
            </a:extLst>
          </p:cNvPr>
          <p:cNvSpPr txBox="1"/>
          <p:nvPr/>
        </p:nvSpPr>
        <p:spPr>
          <a:xfrm>
            <a:off x="10537371" y="942174"/>
            <a:ext cx="113204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P(X)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0067B-FD50-468E-BADF-E132DA50D9AC}"/>
              </a:ext>
            </a:extLst>
          </p:cNvPr>
          <p:cNvSpPr txBox="1"/>
          <p:nvPr/>
        </p:nvSpPr>
        <p:spPr>
          <a:xfrm>
            <a:off x="10537370" y="4199180"/>
            <a:ext cx="16979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P(X|X)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C6C68A54-9302-4B73-9D3F-82E2BCE46918}"/>
              </a:ext>
            </a:extLst>
          </p:cNvPr>
          <p:cNvSpPr/>
          <p:nvPr/>
        </p:nvSpPr>
        <p:spPr>
          <a:xfrm>
            <a:off x="6693615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17CB07AB-169F-4952-9D9B-A19667E8B69C}"/>
              </a:ext>
            </a:extLst>
          </p:cNvPr>
          <p:cNvSpPr/>
          <p:nvPr/>
        </p:nvSpPr>
        <p:spPr>
          <a:xfrm>
            <a:off x="8168640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C1181C6C-E184-4C27-A5ED-0E50F1E2B683}"/>
              </a:ext>
            </a:extLst>
          </p:cNvPr>
          <p:cNvSpPr/>
          <p:nvPr/>
        </p:nvSpPr>
        <p:spPr>
          <a:xfrm>
            <a:off x="9643665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F6B0F8FC-75B2-49B0-BEF2-839DB53932F9}"/>
              </a:ext>
            </a:extLst>
          </p:cNvPr>
          <p:cNvSpPr/>
          <p:nvPr/>
        </p:nvSpPr>
        <p:spPr>
          <a:xfrm>
            <a:off x="6688183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D899EB01-75EF-4A96-A6C6-12D19260CA1A}"/>
              </a:ext>
            </a:extLst>
          </p:cNvPr>
          <p:cNvSpPr/>
          <p:nvPr/>
        </p:nvSpPr>
        <p:spPr>
          <a:xfrm>
            <a:off x="8168640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81F10637-D98B-4255-A64D-1EB5A4E0EFA0}"/>
              </a:ext>
            </a:extLst>
          </p:cNvPr>
          <p:cNvSpPr/>
          <p:nvPr/>
        </p:nvSpPr>
        <p:spPr>
          <a:xfrm>
            <a:off x="9642867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19DD6E7-036C-4FB6-911E-8B068011C83E}"/>
              </a:ext>
            </a:extLst>
          </p:cNvPr>
          <p:cNvSpPr/>
          <p:nvPr/>
        </p:nvSpPr>
        <p:spPr>
          <a:xfrm>
            <a:off x="278674" y="1484808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6AF7203-1D7D-40C8-81A2-B83680333817}"/>
              </a:ext>
            </a:extLst>
          </p:cNvPr>
          <p:cNvSpPr/>
          <p:nvPr/>
        </p:nvSpPr>
        <p:spPr>
          <a:xfrm>
            <a:off x="3866606" y="1484808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801328F-A3BD-43C1-8530-CD719D5025EA}"/>
              </a:ext>
            </a:extLst>
          </p:cNvPr>
          <p:cNvSpPr/>
          <p:nvPr/>
        </p:nvSpPr>
        <p:spPr>
          <a:xfrm>
            <a:off x="278674" y="4741817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5832E20-7BE1-4C3C-8E74-0FD0BA9A3A0F}"/>
              </a:ext>
            </a:extLst>
          </p:cNvPr>
          <p:cNvSpPr/>
          <p:nvPr/>
        </p:nvSpPr>
        <p:spPr>
          <a:xfrm>
            <a:off x="3866606" y="4741817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60B50A50-5FAA-45C2-875C-20AF736F7C85}"/>
              </a:ext>
            </a:extLst>
          </p:cNvPr>
          <p:cNvSpPr/>
          <p:nvPr/>
        </p:nvSpPr>
        <p:spPr>
          <a:xfrm>
            <a:off x="1018539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Female">
            <a:extLst>
              <a:ext uri="{FF2B5EF4-FFF2-40B4-BE49-F238E27FC236}">
                <a16:creationId xmlns:a16="http://schemas.microsoft.com/office/drawing/2014/main" id="{DA059F37-E3B7-4587-831A-F8121E342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311" y="181398"/>
            <a:ext cx="1082180" cy="108218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2BF1A3-3EC8-4EA4-ADA6-D7621D82D127}"/>
              </a:ext>
            </a:extLst>
          </p:cNvPr>
          <p:cNvCxnSpPr/>
          <p:nvPr/>
        </p:nvCxnSpPr>
        <p:spPr>
          <a:xfrm>
            <a:off x="-8709" y="3010566"/>
            <a:ext cx="12200709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BF46C4A-71D4-4FE4-97AE-FAAD9FDD18A9}"/>
              </a:ext>
            </a:extLst>
          </p:cNvPr>
          <p:cNvSpPr txBox="1"/>
          <p:nvPr/>
        </p:nvSpPr>
        <p:spPr>
          <a:xfrm>
            <a:off x="-104480" y="-144224"/>
            <a:ext cx="4876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5241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5204A-8A9D-4CD4-A8A0-CA92554FAF03}"/>
              </a:ext>
            </a:extLst>
          </p:cNvPr>
          <p:cNvSpPr/>
          <p:nvPr/>
        </p:nvSpPr>
        <p:spPr>
          <a:xfrm>
            <a:off x="278674" y="252549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C49972-3C42-49B0-B2BF-9DE07FEE7BF8}"/>
              </a:ext>
            </a:extLst>
          </p:cNvPr>
          <p:cNvSpPr/>
          <p:nvPr/>
        </p:nvSpPr>
        <p:spPr>
          <a:xfrm>
            <a:off x="3866606" y="252549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93898E-D6D9-4599-8364-EBDDCD1AEEFD}"/>
              </a:ext>
            </a:extLst>
          </p:cNvPr>
          <p:cNvSpPr/>
          <p:nvPr/>
        </p:nvSpPr>
        <p:spPr>
          <a:xfrm>
            <a:off x="27867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93FEC2-C259-4126-9108-254ECF183C2F}"/>
              </a:ext>
            </a:extLst>
          </p:cNvPr>
          <p:cNvSpPr/>
          <p:nvPr/>
        </p:nvSpPr>
        <p:spPr>
          <a:xfrm>
            <a:off x="235131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249B5F-155C-4C87-8156-4C6069495799}"/>
              </a:ext>
            </a:extLst>
          </p:cNvPr>
          <p:cNvSpPr/>
          <p:nvPr/>
        </p:nvSpPr>
        <p:spPr>
          <a:xfrm>
            <a:off x="3866606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E3232CA-75A6-486E-BDA1-7B32E1DA16A8}"/>
              </a:ext>
            </a:extLst>
          </p:cNvPr>
          <p:cNvSpPr/>
          <p:nvPr/>
        </p:nvSpPr>
        <p:spPr>
          <a:xfrm>
            <a:off x="87085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72969B88-61C3-4281-8392-EF1AB0A32593}"/>
              </a:ext>
            </a:extLst>
          </p:cNvPr>
          <p:cNvSpPr/>
          <p:nvPr/>
        </p:nvSpPr>
        <p:spPr>
          <a:xfrm>
            <a:off x="294349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48EE402-7629-4AFC-8A29-238CDC507672}"/>
              </a:ext>
            </a:extLst>
          </p:cNvPr>
          <p:cNvSpPr/>
          <p:nvPr/>
        </p:nvSpPr>
        <p:spPr>
          <a:xfrm>
            <a:off x="4458789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6D1B94-C6F7-40CD-9FF3-2A1E9B8ED539}"/>
              </a:ext>
            </a:extLst>
          </p:cNvPr>
          <p:cNvSpPr/>
          <p:nvPr/>
        </p:nvSpPr>
        <p:spPr>
          <a:xfrm>
            <a:off x="6096000" y="25254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88CBF3-CA5C-41BA-A7C9-9594A0121EF2}"/>
              </a:ext>
            </a:extLst>
          </p:cNvPr>
          <p:cNvSpPr/>
          <p:nvPr/>
        </p:nvSpPr>
        <p:spPr>
          <a:xfrm>
            <a:off x="6096000" y="148481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2F0E25-7ED4-46EC-98E9-04EC2C34278D}"/>
              </a:ext>
            </a:extLst>
          </p:cNvPr>
          <p:cNvSpPr/>
          <p:nvPr/>
        </p:nvSpPr>
        <p:spPr>
          <a:xfrm>
            <a:off x="7576457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C227B5-3478-4B00-9A5F-3B4E941FFCA6}"/>
              </a:ext>
            </a:extLst>
          </p:cNvPr>
          <p:cNvSpPr/>
          <p:nvPr/>
        </p:nvSpPr>
        <p:spPr>
          <a:xfrm>
            <a:off x="7576457" y="148480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6ACC7A-A9CB-4609-B6A4-E49F658D7426}"/>
              </a:ext>
            </a:extLst>
          </p:cNvPr>
          <p:cNvSpPr/>
          <p:nvPr/>
        </p:nvSpPr>
        <p:spPr>
          <a:xfrm>
            <a:off x="9056914" y="1484808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EE4750-36A3-413E-99F0-4FDD10639CDE}"/>
              </a:ext>
            </a:extLst>
          </p:cNvPr>
          <p:cNvSpPr/>
          <p:nvPr/>
        </p:nvSpPr>
        <p:spPr>
          <a:xfrm>
            <a:off x="9056914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58D767-0A1C-4D0F-A778-74A5406048D2}"/>
              </a:ext>
            </a:extLst>
          </p:cNvPr>
          <p:cNvSpPr/>
          <p:nvPr/>
        </p:nvSpPr>
        <p:spPr>
          <a:xfrm>
            <a:off x="278674" y="3509555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FC9BC5-BCFC-4FD5-8797-ACF6F831AEAA}"/>
              </a:ext>
            </a:extLst>
          </p:cNvPr>
          <p:cNvSpPr/>
          <p:nvPr/>
        </p:nvSpPr>
        <p:spPr>
          <a:xfrm>
            <a:off x="3866606" y="3509555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7842599-C982-460C-A2F1-6AF4D9156F6E}"/>
              </a:ext>
            </a:extLst>
          </p:cNvPr>
          <p:cNvSpPr/>
          <p:nvPr/>
        </p:nvSpPr>
        <p:spPr>
          <a:xfrm>
            <a:off x="27867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A715FE-0A78-42C3-B347-A28DF70DEF15}"/>
              </a:ext>
            </a:extLst>
          </p:cNvPr>
          <p:cNvSpPr/>
          <p:nvPr/>
        </p:nvSpPr>
        <p:spPr>
          <a:xfrm>
            <a:off x="235131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801DD6-17B0-4B26-B8A1-A397056DEA70}"/>
              </a:ext>
            </a:extLst>
          </p:cNvPr>
          <p:cNvSpPr/>
          <p:nvPr/>
        </p:nvSpPr>
        <p:spPr>
          <a:xfrm>
            <a:off x="3866606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CBEA8A9-5DAE-42A1-B61E-1942D5B0D7DF}"/>
              </a:ext>
            </a:extLst>
          </p:cNvPr>
          <p:cNvSpPr/>
          <p:nvPr/>
        </p:nvSpPr>
        <p:spPr>
          <a:xfrm>
            <a:off x="87085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1B33E49B-6E71-4C4F-8715-B96810174DAA}"/>
              </a:ext>
            </a:extLst>
          </p:cNvPr>
          <p:cNvSpPr/>
          <p:nvPr/>
        </p:nvSpPr>
        <p:spPr>
          <a:xfrm>
            <a:off x="294349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C0A0BA50-C070-49C6-8B38-6A39CD790745}"/>
              </a:ext>
            </a:extLst>
          </p:cNvPr>
          <p:cNvSpPr/>
          <p:nvPr/>
        </p:nvSpPr>
        <p:spPr>
          <a:xfrm>
            <a:off x="4458789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B36008-D80A-4D6C-AE49-DCC7E240D0FE}"/>
              </a:ext>
            </a:extLst>
          </p:cNvPr>
          <p:cNvSpPr/>
          <p:nvPr/>
        </p:nvSpPr>
        <p:spPr>
          <a:xfrm>
            <a:off x="6096000" y="350955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869C7D5-EFC4-4C61-9552-2AE8B70E5E91}"/>
              </a:ext>
            </a:extLst>
          </p:cNvPr>
          <p:cNvSpPr/>
          <p:nvPr/>
        </p:nvSpPr>
        <p:spPr>
          <a:xfrm>
            <a:off x="6096000" y="474181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304AAE-3059-4CE3-A212-859AC25556E7}"/>
              </a:ext>
            </a:extLst>
          </p:cNvPr>
          <p:cNvSpPr/>
          <p:nvPr/>
        </p:nvSpPr>
        <p:spPr>
          <a:xfrm>
            <a:off x="7576457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FE5110-7A78-43BB-89A4-9AB29070120D}"/>
              </a:ext>
            </a:extLst>
          </p:cNvPr>
          <p:cNvSpPr/>
          <p:nvPr/>
        </p:nvSpPr>
        <p:spPr>
          <a:xfrm>
            <a:off x="7576457" y="474181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779B6C-7AAA-487F-84C0-E9907A3F7486}"/>
              </a:ext>
            </a:extLst>
          </p:cNvPr>
          <p:cNvSpPr/>
          <p:nvPr/>
        </p:nvSpPr>
        <p:spPr>
          <a:xfrm>
            <a:off x="9056914" y="4741814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FA23064-BFDD-4EB7-934E-E7485EF53F78}"/>
              </a:ext>
            </a:extLst>
          </p:cNvPr>
          <p:cNvSpPr/>
          <p:nvPr/>
        </p:nvSpPr>
        <p:spPr>
          <a:xfrm>
            <a:off x="9056914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F50D53ED-9B59-442D-948A-AB28DD17C1EF}"/>
              </a:ext>
            </a:extLst>
          </p:cNvPr>
          <p:cNvSpPr/>
          <p:nvPr/>
        </p:nvSpPr>
        <p:spPr>
          <a:xfrm>
            <a:off x="8763301" y="3010566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7A6BE7E3-6EE7-402A-AE59-FAF5B5ADEF7C}"/>
              </a:ext>
            </a:extLst>
          </p:cNvPr>
          <p:cNvSpPr/>
          <p:nvPr/>
        </p:nvSpPr>
        <p:spPr>
          <a:xfrm>
            <a:off x="8769531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52F7F-B3D5-42D2-902E-C98E34F12C7E}"/>
              </a:ext>
            </a:extLst>
          </p:cNvPr>
          <p:cNvSpPr txBox="1"/>
          <p:nvPr/>
        </p:nvSpPr>
        <p:spPr>
          <a:xfrm>
            <a:off x="10537371" y="942174"/>
            <a:ext cx="116570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0067B-FD50-468E-BADF-E132DA50D9AC}"/>
              </a:ext>
            </a:extLst>
          </p:cNvPr>
          <p:cNvSpPr txBox="1"/>
          <p:nvPr/>
        </p:nvSpPr>
        <p:spPr>
          <a:xfrm>
            <a:off x="10537370" y="4199180"/>
            <a:ext cx="17652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P(A|A)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C6C68A54-9302-4B73-9D3F-82E2BCE46918}"/>
              </a:ext>
            </a:extLst>
          </p:cNvPr>
          <p:cNvSpPr/>
          <p:nvPr/>
        </p:nvSpPr>
        <p:spPr>
          <a:xfrm>
            <a:off x="6693615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17CB07AB-169F-4952-9D9B-A19667E8B69C}"/>
              </a:ext>
            </a:extLst>
          </p:cNvPr>
          <p:cNvSpPr/>
          <p:nvPr/>
        </p:nvSpPr>
        <p:spPr>
          <a:xfrm>
            <a:off x="8168640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C1181C6C-E184-4C27-A5ED-0E50F1E2B683}"/>
              </a:ext>
            </a:extLst>
          </p:cNvPr>
          <p:cNvSpPr/>
          <p:nvPr/>
        </p:nvSpPr>
        <p:spPr>
          <a:xfrm>
            <a:off x="9643665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F6B0F8FC-75B2-49B0-BEF2-839DB53932F9}"/>
              </a:ext>
            </a:extLst>
          </p:cNvPr>
          <p:cNvSpPr/>
          <p:nvPr/>
        </p:nvSpPr>
        <p:spPr>
          <a:xfrm>
            <a:off x="6688183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D899EB01-75EF-4A96-A6C6-12D19260CA1A}"/>
              </a:ext>
            </a:extLst>
          </p:cNvPr>
          <p:cNvSpPr/>
          <p:nvPr/>
        </p:nvSpPr>
        <p:spPr>
          <a:xfrm>
            <a:off x="8168640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81F10637-D98B-4255-A64D-1EB5A4E0EFA0}"/>
              </a:ext>
            </a:extLst>
          </p:cNvPr>
          <p:cNvSpPr/>
          <p:nvPr/>
        </p:nvSpPr>
        <p:spPr>
          <a:xfrm>
            <a:off x="9642867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Male">
            <a:extLst>
              <a:ext uri="{FF2B5EF4-FFF2-40B4-BE49-F238E27FC236}">
                <a16:creationId xmlns:a16="http://schemas.microsoft.com/office/drawing/2014/main" id="{E011F3A6-86A5-4713-B21C-BF3719264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5259" y="0"/>
            <a:ext cx="1082180" cy="108218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BE9F59-B431-4088-B50A-8DEB0365B938}"/>
              </a:ext>
            </a:extLst>
          </p:cNvPr>
          <p:cNvCxnSpPr/>
          <p:nvPr/>
        </p:nvCxnSpPr>
        <p:spPr>
          <a:xfrm>
            <a:off x="-8709" y="3010566"/>
            <a:ext cx="12200709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B27F7AE-1433-447C-BE66-AA0B8222D7E4}"/>
              </a:ext>
            </a:extLst>
          </p:cNvPr>
          <p:cNvSpPr txBox="1"/>
          <p:nvPr/>
        </p:nvSpPr>
        <p:spPr>
          <a:xfrm>
            <a:off x="-59232" y="-246442"/>
            <a:ext cx="4283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2560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5204A-8A9D-4CD4-A8A0-CA92554FAF03}"/>
              </a:ext>
            </a:extLst>
          </p:cNvPr>
          <p:cNvSpPr/>
          <p:nvPr/>
        </p:nvSpPr>
        <p:spPr>
          <a:xfrm>
            <a:off x="278674" y="252549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C49972-3C42-49B0-B2BF-9DE07FEE7BF8}"/>
              </a:ext>
            </a:extLst>
          </p:cNvPr>
          <p:cNvSpPr/>
          <p:nvPr/>
        </p:nvSpPr>
        <p:spPr>
          <a:xfrm>
            <a:off x="3866606" y="252549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93898E-D6D9-4599-8364-EBDDCD1AEEFD}"/>
              </a:ext>
            </a:extLst>
          </p:cNvPr>
          <p:cNvSpPr/>
          <p:nvPr/>
        </p:nvSpPr>
        <p:spPr>
          <a:xfrm>
            <a:off x="27867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93FEC2-C259-4126-9108-254ECF183C2F}"/>
              </a:ext>
            </a:extLst>
          </p:cNvPr>
          <p:cNvSpPr/>
          <p:nvPr/>
        </p:nvSpPr>
        <p:spPr>
          <a:xfrm>
            <a:off x="235131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249B5F-155C-4C87-8156-4C6069495799}"/>
              </a:ext>
            </a:extLst>
          </p:cNvPr>
          <p:cNvSpPr/>
          <p:nvPr/>
        </p:nvSpPr>
        <p:spPr>
          <a:xfrm>
            <a:off x="3866606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E3232CA-75A6-486E-BDA1-7B32E1DA16A8}"/>
              </a:ext>
            </a:extLst>
          </p:cNvPr>
          <p:cNvSpPr/>
          <p:nvPr/>
        </p:nvSpPr>
        <p:spPr>
          <a:xfrm>
            <a:off x="87085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72969B88-61C3-4281-8392-EF1AB0A32593}"/>
              </a:ext>
            </a:extLst>
          </p:cNvPr>
          <p:cNvSpPr/>
          <p:nvPr/>
        </p:nvSpPr>
        <p:spPr>
          <a:xfrm>
            <a:off x="294349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48EE402-7629-4AFC-8A29-238CDC507672}"/>
              </a:ext>
            </a:extLst>
          </p:cNvPr>
          <p:cNvSpPr/>
          <p:nvPr/>
        </p:nvSpPr>
        <p:spPr>
          <a:xfrm>
            <a:off x="4458789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6D1B94-C6F7-40CD-9FF3-2A1E9B8ED539}"/>
              </a:ext>
            </a:extLst>
          </p:cNvPr>
          <p:cNvSpPr/>
          <p:nvPr/>
        </p:nvSpPr>
        <p:spPr>
          <a:xfrm>
            <a:off x="6096000" y="25254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88CBF3-CA5C-41BA-A7C9-9594A0121EF2}"/>
              </a:ext>
            </a:extLst>
          </p:cNvPr>
          <p:cNvSpPr/>
          <p:nvPr/>
        </p:nvSpPr>
        <p:spPr>
          <a:xfrm>
            <a:off x="6096000" y="148481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2F0E25-7ED4-46EC-98E9-04EC2C34278D}"/>
              </a:ext>
            </a:extLst>
          </p:cNvPr>
          <p:cNvSpPr/>
          <p:nvPr/>
        </p:nvSpPr>
        <p:spPr>
          <a:xfrm>
            <a:off x="7576457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C227B5-3478-4B00-9A5F-3B4E941FFCA6}"/>
              </a:ext>
            </a:extLst>
          </p:cNvPr>
          <p:cNvSpPr/>
          <p:nvPr/>
        </p:nvSpPr>
        <p:spPr>
          <a:xfrm>
            <a:off x="7576457" y="148480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6ACC7A-A9CB-4609-B6A4-E49F658D7426}"/>
              </a:ext>
            </a:extLst>
          </p:cNvPr>
          <p:cNvSpPr/>
          <p:nvPr/>
        </p:nvSpPr>
        <p:spPr>
          <a:xfrm>
            <a:off x="9056914" y="1484808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EE4750-36A3-413E-99F0-4FDD10639CDE}"/>
              </a:ext>
            </a:extLst>
          </p:cNvPr>
          <p:cNvSpPr/>
          <p:nvPr/>
        </p:nvSpPr>
        <p:spPr>
          <a:xfrm>
            <a:off x="9056914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58D767-0A1C-4D0F-A778-74A5406048D2}"/>
              </a:ext>
            </a:extLst>
          </p:cNvPr>
          <p:cNvSpPr/>
          <p:nvPr/>
        </p:nvSpPr>
        <p:spPr>
          <a:xfrm>
            <a:off x="278674" y="3509555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FC9BC5-BCFC-4FD5-8797-ACF6F831AEAA}"/>
              </a:ext>
            </a:extLst>
          </p:cNvPr>
          <p:cNvSpPr/>
          <p:nvPr/>
        </p:nvSpPr>
        <p:spPr>
          <a:xfrm>
            <a:off x="3866606" y="3509555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7842599-C982-460C-A2F1-6AF4D9156F6E}"/>
              </a:ext>
            </a:extLst>
          </p:cNvPr>
          <p:cNvSpPr/>
          <p:nvPr/>
        </p:nvSpPr>
        <p:spPr>
          <a:xfrm>
            <a:off x="27867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A715FE-0A78-42C3-B347-A28DF70DEF15}"/>
              </a:ext>
            </a:extLst>
          </p:cNvPr>
          <p:cNvSpPr/>
          <p:nvPr/>
        </p:nvSpPr>
        <p:spPr>
          <a:xfrm>
            <a:off x="235131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801DD6-17B0-4B26-B8A1-A397056DEA70}"/>
              </a:ext>
            </a:extLst>
          </p:cNvPr>
          <p:cNvSpPr/>
          <p:nvPr/>
        </p:nvSpPr>
        <p:spPr>
          <a:xfrm>
            <a:off x="3866606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CBEA8A9-5DAE-42A1-B61E-1942D5B0D7DF}"/>
              </a:ext>
            </a:extLst>
          </p:cNvPr>
          <p:cNvSpPr/>
          <p:nvPr/>
        </p:nvSpPr>
        <p:spPr>
          <a:xfrm>
            <a:off x="87085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1B33E49B-6E71-4C4F-8715-B96810174DAA}"/>
              </a:ext>
            </a:extLst>
          </p:cNvPr>
          <p:cNvSpPr/>
          <p:nvPr/>
        </p:nvSpPr>
        <p:spPr>
          <a:xfrm>
            <a:off x="294349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C0A0BA50-C070-49C6-8B38-6A39CD790745}"/>
              </a:ext>
            </a:extLst>
          </p:cNvPr>
          <p:cNvSpPr/>
          <p:nvPr/>
        </p:nvSpPr>
        <p:spPr>
          <a:xfrm>
            <a:off x="4458789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B36008-D80A-4D6C-AE49-DCC7E240D0FE}"/>
              </a:ext>
            </a:extLst>
          </p:cNvPr>
          <p:cNvSpPr/>
          <p:nvPr/>
        </p:nvSpPr>
        <p:spPr>
          <a:xfrm>
            <a:off x="6096000" y="350955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869C7D5-EFC4-4C61-9552-2AE8B70E5E91}"/>
              </a:ext>
            </a:extLst>
          </p:cNvPr>
          <p:cNvSpPr/>
          <p:nvPr/>
        </p:nvSpPr>
        <p:spPr>
          <a:xfrm>
            <a:off x="6096000" y="474181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304AAE-3059-4CE3-A212-859AC25556E7}"/>
              </a:ext>
            </a:extLst>
          </p:cNvPr>
          <p:cNvSpPr/>
          <p:nvPr/>
        </p:nvSpPr>
        <p:spPr>
          <a:xfrm>
            <a:off x="7576457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FE5110-7A78-43BB-89A4-9AB29070120D}"/>
              </a:ext>
            </a:extLst>
          </p:cNvPr>
          <p:cNvSpPr/>
          <p:nvPr/>
        </p:nvSpPr>
        <p:spPr>
          <a:xfrm>
            <a:off x="7576457" y="474181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779B6C-7AAA-487F-84C0-E9907A3F7486}"/>
              </a:ext>
            </a:extLst>
          </p:cNvPr>
          <p:cNvSpPr/>
          <p:nvPr/>
        </p:nvSpPr>
        <p:spPr>
          <a:xfrm>
            <a:off x="9056914" y="4741814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FA23064-BFDD-4EB7-934E-E7485EF53F78}"/>
              </a:ext>
            </a:extLst>
          </p:cNvPr>
          <p:cNvSpPr/>
          <p:nvPr/>
        </p:nvSpPr>
        <p:spPr>
          <a:xfrm>
            <a:off x="9056914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F50D53ED-9B59-442D-948A-AB28DD17C1EF}"/>
              </a:ext>
            </a:extLst>
          </p:cNvPr>
          <p:cNvSpPr/>
          <p:nvPr/>
        </p:nvSpPr>
        <p:spPr>
          <a:xfrm>
            <a:off x="1045029" y="3010566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13A1C9E6-60BC-4551-B9DB-8FE9CE9A4CCF}"/>
              </a:ext>
            </a:extLst>
          </p:cNvPr>
          <p:cNvSpPr/>
          <p:nvPr/>
        </p:nvSpPr>
        <p:spPr>
          <a:xfrm>
            <a:off x="-8709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7A6BE7E3-6EE7-402A-AE59-FAF5B5ADEF7C}"/>
              </a:ext>
            </a:extLst>
          </p:cNvPr>
          <p:cNvSpPr/>
          <p:nvPr/>
        </p:nvSpPr>
        <p:spPr>
          <a:xfrm>
            <a:off x="2058658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755CC38A-7B14-4A33-BA74-1ED0B356F3EA}"/>
              </a:ext>
            </a:extLst>
          </p:cNvPr>
          <p:cNvSpPr/>
          <p:nvPr/>
        </p:nvSpPr>
        <p:spPr>
          <a:xfrm>
            <a:off x="3577504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52F7F-B3D5-42D2-902E-C98E34F12C7E}"/>
              </a:ext>
            </a:extLst>
          </p:cNvPr>
          <p:cNvSpPr txBox="1"/>
          <p:nvPr/>
        </p:nvSpPr>
        <p:spPr>
          <a:xfrm>
            <a:off x="10537371" y="942174"/>
            <a:ext cx="113204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P(X)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0067B-FD50-468E-BADF-E132DA50D9AC}"/>
              </a:ext>
            </a:extLst>
          </p:cNvPr>
          <p:cNvSpPr txBox="1"/>
          <p:nvPr/>
        </p:nvSpPr>
        <p:spPr>
          <a:xfrm>
            <a:off x="10537370" y="4199180"/>
            <a:ext cx="16979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P(X|X)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C6C68A54-9302-4B73-9D3F-82E2BCE46918}"/>
              </a:ext>
            </a:extLst>
          </p:cNvPr>
          <p:cNvSpPr/>
          <p:nvPr/>
        </p:nvSpPr>
        <p:spPr>
          <a:xfrm>
            <a:off x="6693615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17CB07AB-169F-4952-9D9B-A19667E8B69C}"/>
              </a:ext>
            </a:extLst>
          </p:cNvPr>
          <p:cNvSpPr/>
          <p:nvPr/>
        </p:nvSpPr>
        <p:spPr>
          <a:xfrm>
            <a:off x="8168640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C1181C6C-E184-4C27-A5ED-0E50F1E2B683}"/>
              </a:ext>
            </a:extLst>
          </p:cNvPr>
          <p:cNvSpPr/>
          <p:nvPr/>
        </p:nvSpPr>
        <p:spPr>
          <a:xfrm>
            <a:off x="9643665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F6B0F8FC-75B2-49B0-BEF2-839DB53932F9}"/>
              </a:ext>
            </a:extLst>
          </p:cNvPr>
          <p:cNvSpPr/>
          <p:nvPr/>
        </p:nvSpPr>
        <p:spPr>
          <a:xfrm>
            <a:off x="6688183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D899EB01-75EF-4A96-A6C6-12D19260CA1A}"/>
              </a:ext>
            </a:extLst>
          </p:cNvPr>
          <p:cNvSpPr/>
          <p:nvPr/>
        </p:nvSpPr>
        <p:spPr>
          <a:xfrm>
            <a:off x="8168640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81F10637-D98B-4255-A64D-1EB5A4E0EFA0}"/>
              </a:ext>
            </a:extLst>
          </p:cNvPr>
          <p:cNvSpPr/>
          <p:nvPr/>
        </p:nvSpPr>
        <p:spPr>
          <a:xfrm>
            <a:off x="9642867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">
            <a:extLst>
              <a:ext uri="{FF2B5EF4-FFF2-40B4-BE49-F238E27FC236}">
                <a16:creationId xmlns:a16="http://schemas.microsoft.com/office/drawing/2014/main" id="{89ED4115-D2BA-4EE2-9F77-721106C4E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5259" y="0"/>
            <a:ext cx="1082180" cy="108218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C5599A-21B7-4506-912B-D2D65DCCAE7F}"/>
              </a:ext>
            </a:extLst>
          </p:cNvPr>
          <p:cNvCxnSpPr/>
          <p:nvPr/>
        </p:nvCxnSpPr>
        <p:spPr>
          <a:xfrm>
            <a:off x="-8709" y="3010566"/>
            <a:ext cx="12200709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B9C1A8-0C70-438E-BA83-C157136DD8AC}"/>
              </a:ext>
            </a:extLst>
          </p:cNvPr>
          <p:cNvSpPr txBox="1"/>
          <p:nvPr/>
        </p:nvSpPr>
        <p:spPr>
          <a:xfrm>
            <a:off x="-104480" y="-144224"/>
            <a:ext cx="4876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7757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5204A-8A9D-4CD4-A8A0-CA92554FAF03}"/>
              </a:ext>
            </a:extLst>
          </p:cNvPr>
          <p:cNvSpPr/>
          <p:nvPr/>
        </p:nvSpPr>
        <p:spPr>
          <a:xfrm>
            <a:off x="278674" y="252549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C49972-3C42-49B0-B2BF-9DE07FEE7BF8}"/>
              </a:ext>
            </a:extLst>
          </p:cNvPr>
          <p:cNvSpPr/>
          <p:nvPr/>
        </p:nvSpPr>
        <p:spPr>
          <a:xfrm>
            <a:off x="3866606" y="252549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93898E-D6D9-4599-8364-EBDDCD1AEEFD}"/>
              </a:ext>
            </a:extLst>
          </p:cNvPr>
          <p:cNvSpPr/>
          <p:nvPr/>
        </p:nvSpPr>
        <p:spPr>
          <a:xfrm>
            <a:off x="27867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93FEC2-C259-4126-9108-254ECF183C2F}"/>
              </a:ext>
            </a:extLst>
          </p:cNvPr>
          <p:cNvSpPr/>
          <p:nvPr/>
        </p:nvSpPr>
        <p:spPr>
          <a:xfrm>
            <a:off x="235131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249B5F-155C-4C87-8156-4C6069495799}"/>
              </a:ext>
            </a:extLst>
          </p:cNvPr>
          <p:cNvSpPr/>
          <p:nvPr/>
        </p:nvSpPr>
        <p:spPr>
          <a:xfrm>
            <a:off x="3866606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E3232CA-75A6-486E-BDA1-7B32E1DA16A8}"/>
              </a:ext>
            </a:extLst>
          </p:cNvPr>
          <p:cNvSpPr/>
          <p:nvPr/>
        </p:nvSpPr>
        <p:spPr>
          <a:xfrm>
            <a:off x="87085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72969B88-61C3-4281-8392-EF1AB0A32593}"/>
              </a:ext>
            </a:extLst>
          </p:cNvPr>
          <p:cNvSpPr/>
          <p:nvPr/>
        </p:nvSpPr>
        <p:spPr>
          <a:xfrm>
            <a:off x="294349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48EE402-7629-4AFC-8A29-238CDC507672}"/>
              </a:ext>
            </a:extLst>
          </p:cNvPr>
          <p:cNvSpPr/>
          <p:nvPr/>
        </p:nvSpPr>
        <p:spPr>
          <a:xfrm>
            <a:off x="4458789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6D1B94-C6F7-40CD-9FF3-2A1E9B8ED539}"/>
              </a:ext>
            </a:extLst>
          </p:cNvPr>
          <p:cNvSpPr/>
          <p:nvPr/>
        </p:nvSpPr>
        <p:spPr>
          <a:xfrm>
            <a:off x="6096000" y="25254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88CBF3-CA5C-41BA-A7C9-9594A0121EF2}"/>
              </a:ext>
            </a:extLst>
          </p:cNvPr>
          <p:cNvSpPr/>
          <p:nvPr/>
        </p:nvSpPr>
        <p:spPr>
          <a:xfrm>
            <a:off x="6096000" y="148481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2F0E25-7ED4-46EC-98E9-04EC2C34278D}"/>
              </a:ext>
            </a:extLst>
          </p:cNvPr>
          <p:cNvSpPr/>
          <p:nvPr/>
        </p:nvSpPr>
        <p:spPr>
          <a:xfrm>
            <a:off x="7576457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C227B5-3478-4B00-9A5F-3B4E941FFCA6}"/>
              </a:ext>
            </a:extLst>
          </p:cNvPr>
          <p:cNvSpPr/>
          <p:nvPr/>
        </p:nvSpPr>
        <p:spPr>
          <a:xfrm>
            <a:off x="7576457" y="148480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6ACC7A-A9CB-4609-B6A4-E49F658D7426}"/>
              </a:ext>
            </a:extLst>
          </p:cNvPr>
          <p:cNvSpPr/>
          <p:nvPr/>
        </p:nvSpPr>
        <p:spPr>
          <a:xfrm>
            <a:off x="9056914" y="1484808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EE4750-36A3-413E-99F0-4FDD10639CDE}"/>
              </a:ext>
            </a:extLst>
          </p:cNvPr>
          <p:cNvSpPr/>
          <p:nvPr/>
        </p:nvSpPr>
        <p:spPr>
          <a:xfrm>
            <a:off x="9056914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58D767-0A1C-4D0F-A778-74A5406048D2}"/>
              </a:ext>
            </a:extLst>
          </p:cNvPr>
          <p:cNvSpPr/>
          <p:nvPr/>
        </p:nvSpPr>
        <p:spPr>
          <a:xfrm>
            <a:off x="278674" y="3509555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FC9BC5-BCFC-4FD5-8797-ACF6F831AEAA}"/>
              </a:ext>
            </a:extLst>
          </p:cNvPr>
          <p:cNvSpPr/>
          <p:nvPr/>
        </p:nvSpPr>
        <p:spPr>
          <a:xfrm>
            <a:off x="3866606" y="3509555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7842599-C982-460C-A2F1-6AF4D9156F6E}"/>
              </a:ext>
            </a:extLst>
          </p:cNvPr>
          <p:cNvSpPr/>
          <p:nvPr/>
        </p:nvSpPr>
        <p:spPr>
          <a:xfrm>
            <a:off x="27867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A715FE-0A78-42C3-B347-A28DF70DEF15}"/>
              </a:ext>
            </a:extLst>
          </p:cNvPr>
          <p:cNvSpPr/>
          <p:nvPr/>
        </p:nvSpPr>
        <p:spPr>
          <a:xfrm>
            <a:off x="235131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801DD6-17B0-4B26-B8A1-A397056DEA70}"/>
              </a:ext>
            </a:extLst>
          </p:cNvPr>
          <p:cNvSpPr/>
          <p:nvPr/>
        </p:nvSpPr>
        <p:spPr>
          <a:xfrm>
            <a:off x="3866606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CBEA8A9-5DAE-42A1-B61E-1942D5B0D7DF}"/>
              </a:ext>
            </a:extLst>
          </p:cNvPr>
          <p:cNvSpPr/>
          <p:nvPr/>
        </p:nvSpPr>
        <p:spPr>
          <a:xfrm>
            <a:off x="87085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1B33E49B-6E71-4C4F-8715-B96810174DAA}"/>
              </a:ext>
            </a:extLst>
          </p:cNvPr>
          <p:cNvSpPr/>
          <p:nvPr/>
        </p:nvSpPr>
        <p:spPr>
          <a:xfrm>
            <a:off x="294349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C0A0BA50-C070-49C6-8B38-6A39CD790745}"/>
              </a:ext>
            </a:extLst>
          </p:cNvPr>
          <p:cNvSpPr/>
          <p:nvPr/>
        </p:nvSpPr>
        <p:spPr>
          <a:xfrm>
            <a:off x="4458789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B36008-D80A-4D6C-AE49-DCC7E240D0FE}"/>
              </a:ext>
            </a:extLst>
          </p:cNvPr>
          <p:cNvSpPr/>
          <p:nvPr/>
        </p:nvSpPr>
        <p:spPr>
          <a:xfrm>
            <a:off x="6096000" y="350955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869C7D5-EFC4-4C61-9552-2AE8B70E5E91}"/>
              </a:ext>
            </a:extLst>
          </p:cNvPr>
          <p:cNvSpPr/>
          <p:nvPr/>
        </p:nvSpPr>
        <p:spPr>
          <a:xfrm>
            <a:off x="6096000" y="474181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304AAE-3059-4CE3-A212-859AC25556E7}"/>
              </a:ext>
            </a:extLst>
          </p:cNvPr>
          <p:cNvSpPr/>
          <p:nvPr/>
        </p:nvSpPr>
        <p:spPr>
          <a:xfrm>
            <a:off x="7576457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FE5110-7A78-43BB-89A4-9AB29070120D}"/>
              </a:ext>
            </a:extLst>
          </p:cNvPr>
          <p:cNvSpPr/>
          <p:nvPr/>
        </p:nvSpPr>
        <p:spPr>
          <a:xfrm>
            <a:off x="7576457" y="474181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779B6C-7AAA-487F-84C0-E9907A3F7486}"/>
              </a:ext>
            </a:extLst>
          </p:cNvPr>
          <p:cNvSpPr/>
          <p:nvPr/>
        </p:nvSpPr>
        <p:spPr>
          <a:xfrm>
            <a:off x="9056914" y="4741814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FA23064-BFDD-4EB7-934E-E7485EF53F78}"/>
              </a:ext>
            </a:extLst>
          </p:cNvPr>
          <p:cNvSpPr/>
          <p:nvPr/>
        </p:nvSpPr>
        <p:spPr>
          <a:xfrm>
            <a:off x="9056914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F50D53ED-9B59-442D-948A-AB28DD17C1EF}"/>
              </a:ext>
            </a:extLst>
          </p:cNvPr>
          <p:cNvSpPr/>
          <p:nvPr/>
        </p:nvSpPr>
        <p:spPr>
          <a:xfrm>
            <a:off x="1045029" y="3010566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13A1C9E6-60BC-4551-B9DB-8FE9CE9A4CCF}"/>
              </a:ext>
            </a:extLst>
          </p:cNvPr>
          <p:cNvSpPr/>
          <p:nvPr/>
        </p:nvSpPr>
        <p:spPr>
          <a:xfrm>
            <a:off x="-8709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7A6BE7E3-6EE7-402A-AE59-FAF5B5ADEF7C}"/>
              </a:ext>
            </a:extLst>
          </p:cNvPr>
          <p:cNvSpPr/>
          <p:nvPr/>
        </p:nvSpPr>
        <p:spPr>
          <a:xfrm>
            <a:off x="3577547" y="3010566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52F7F-B3D5-42D2-902E-C98E34F12C7E}"/>
              </a:ext>
            </a:extLst>
          </p:cNvPr>
          <p:cNvSpPr txBox="1"/>
          <p:nvPr/>
        </p:nvSpPr>
        <p:spPr>
          <a:xfrm>
            <a:off x="10537371" y="942174"/>
            <a:ext cx="11128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P(Y)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0067B-FD50-468E-BADF-E132DA50D9AC}"/>
              </a:ext>
            </a:extLst>
          </p:cNvPr>
          <p:cNvSpPr txBox="1"/>
          <p:nvPr/>
        </p:nvSpPr>
        <p:spPr>
          <a:xfrm>
            <a:off x="10537370" y="4199180"/>
            <a:ext cx="165942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P(Y|Y)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C6C68A54-9302-4B73-9D3F-82E2BCE46918}"/>
              </a:ext>
            </a:extLst>
          </p:cNvPr>
          <p:cNvSpPr/>
          <p:nvPr/>
        </p:nvSpPr>
        <p:spPr>
          <a:xfrm>
            <a:off x="6693615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17CB07AB-169F-4952-9D9B-A19667E8B69C}"/>
              </a:ext>
            </a:extLst>
          </p:cNvPr>
          <p:cNvSpPr/>
          <p:nvPr/>
        </p:nvSpPr>
        <p:spPr>
          <a:xfrm>
            <a:off x="8168640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C1181C6C-E184-4C27-A5ED-0E50F1E2B683}"/>
              </a:ext>
            </a:extLst>
          </p:cNvPr>
          <p:cNvSpPr/>
          <p:nvPr/>
        </p:nvSpPr>
        <p:spPr>
          <a:xfrm>
            <a:off x="9643665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F6B0F8FC-75B2-49B0-BEF2-839DB53932F9}"/>
              </a:ext>
            </a:extLst>
          </p:cNvPr>
          <p:cNvSpPr/>
          <p:nvPr/>
        </p:nvSpPr>
        <p:spPr>
          <a:xfrm>
            <a:off x="6688183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D899EB01-75EF-4A96-A6C6-12D19260CA1A}"/>
              </a:ext>
            </a:extLst>
          </p:cNvPr>
          <p:cNvSpPr/>
          <p:nvPr/>
        </p:nvSpPr>
        <p:spPr>
          <a:xfrm>
            <a:off x="8168640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81F10637-D98B-4255-A64D-1EB5A4E0EFA0}"/>
              </a:ext>
            </a:extLst>
          </p:cNvPr>
          <p:cNvSpPr/>
          <p:nvPr/>
        </p:nvSpPr>
        <p:spPr>
          <a:xfrm>
            <a:off x="9642867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Male">
            <a:extLst>
              <a:ext uri="{FF2B5EF4-FFF2-40B4-BE49-F238E27FC236}">
                <a16:creationId xmlns:a16="http://schemas.microsoft.com/office/drawing/2014/main" id="{6A919A0E-D417-4486-96F5-C9BB6ECFA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5259" y="0"/>
            <a:ext cx="1082180" cy="108218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755FDA-80C0-48D3-8DC7-DFED3D3EA04B}"/>
              </a:ext>
            </a:extLst>
          </p:cNvPr>
          <p:cNvCxnSpPr/>
          <p:nvPr/>
        </p:nvCxnSpPr>
        <p:spPr>
          <a:xfrm>
            <a:off x="-8709" y="3010566"/>
            <a:ext cx="12200709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C62C30-B10E-4C54-98A9-E00C7A7CC8A0}"/>
              </a:ext>
            </a:extLst>
          </p:cNvPr>
          <p:cNvSpPr txBox="1"/>
          <p:nvPr/>
        </p:nvSpPr>
        <p:spPr>
          <a:xfrm>
            <a:off x="-59232" y="-246442"/>
            <a:ext cx="47160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0894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161</Words>
  <Application>Microsoft Office PowerPoint</Application>
  <PresentationFormat>Widescreen</PresentationFormat>
  <Paragraphs>121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7</cp:revision>
  <dcterms:created xsi:type="dcterms:W3CDTF">2020-07-24T20:52:58Z</dcterms:created>
  <dcterms:modified xsi:type="dcterms:W3CDTF">2020-07-27T00:39:48Z</dcterms:modified>
</cp:coreProperties>
</file>