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54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81CEF-85FB-6E49-A143-2DEE418F17DA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6C6F2-841A-D746-8D71-51F338B92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5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6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run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6C6F2-841A-D746-8D71-51F338B927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D5ED-A0BD-7448-B3E4-9668EC85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6D7D-20FB-7E4B-9CF7-7A0B8A9D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7432-B313-044B-97EC-FCBD41A6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745C-50CD-484E-A758-CCB947A8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CAF-4590-7741-AC74-D2EDDF8A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1FF1-9E2E-E041-BFAE-A0F35DA9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2686-8535-134C-81AF-0F7C7A6A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B2BC-C074-7D45-AD38-DAA22632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D7EA-4C29-AD49-AE16-81C228C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1B5F-D64B-6B47-B3D5-9B4F99D9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DF7B0-775E-4148-9CB1-5C4E3F2FB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4401D-AEE3-C541-A858-F204150BB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6E4C-171C-8B4C-81DD-AFCCF40C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C211-3026-9248-9227-E6B5D9CA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FE47-D3A2-D345-B9AB-057CB34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7555-3B43-FC40-B947-11816AA2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3A12-1390-8640-878F-DCC54511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456E-DBBD-B946-A41B-AA5D3D42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83F7-3E1A-7743-BD17-07B1CA3E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7DF0-5356-EE4B-921A-48A2971D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46C-AD80-2049-BA17-98EF642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C06C-09B6-174D-B3CC-F84CDFE5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F296-F8B0-684F-B887-D33B958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0829-EB27-C144-970B-1F04B0A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8829-2CBE-7B47-B89F-9B97CDCB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9E96-199C-164E-B599-31AC070A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3931-7B9E-C84A-BB42-8E2F56B2E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81A6-F116-6F41-9187-6A99ACAA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7727-57BB-8C41-9364-C46B3B0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BEE5-94F4-3F41-8816-8E080880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5889-E90F-AF43-B651-4F73EC3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CCAF-8269-1349-98F4-102E3138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567E-4D70-5841-8C2A-9FAE710F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9F6F1-F48D-4F40-B7F5-AA424068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9A8B3-2CD4-324C-B9E7-8392C4656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E38EF-1E6A-AF4F-A2AE-40B8607BF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128CD-C896-2145-A3F7-46A02FAC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83103-014B-4045-87FD-64854D3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75C26-CF78-604B-96FD-74FBE38D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51AB-3100-684A-B26B-4876C1D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8A5BF-9B3D-9249-A4FE-44597602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FDB96-6505-8B41-BE07-5C8FA794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4B324-1B63-864D-A758-90195B0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507D-8A5F-7F42-8280-57DFEE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42262-E9D0-3741-93A7-D304B141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9895-C75D-C246-AF4E-B9EF752A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F862-1106-9445-85A2-2A4002E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645D-D8F3-1742-92C8-08B4043D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3B279-546A-174C-AB99-C6CEE9448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C173-6394-044E-B186-B287CC82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9CEF-AC14-7841-B713-70AE6504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41DC-28B8-8248-8474-DECF87BB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749-86DA-1048-83A5-66ECDDE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80812-2576-5140-A854-D99C5B4A3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FECFA-F950-FB45-A3CE-D71552F8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93AC1-0986-1541-BF3C-4212747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BF14-4EB2-7F4E-8925-02A52F36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F21B-0936-AA48-B7FB-BCEEAE6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4DE06-4D27-4147-AD4F-F88A1250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17DE-FD4C-1A46-B4D7-41EAC9F1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E353-C508-9347-981D-F60B1827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1CAD-3032-6848-B7EF-0FB42B306825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87DD-A1C9-D644-B939-692B06AD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AB94-36D9-A146-9E0A-B17A4BD7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32E6-2EEA-0E42-8FCD-8AC4B4F01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C5D74-9D3F-484D-83BE-2150008C6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47" b="6797"/>
          <a:stretch/>
        </p:blipFill>
        <p:spPr>
          <a:xfrm>
            <a:off x="2413476" y="1410473"/>
            <a:ext cx="7051979" cy="219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0316-AFC4-9149-BD83-02EB8CC05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28" b="14839"/>
          <a:stretch/>
        </p:blipFill>
        <p:spPr>
          <a:xfrm>
            <a:off x="2413476" y="4188158"/>
            <a:ext cx="7208513" cy="2284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10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DA80E-FA0D-AC4B-8B5B-7E3600D5E60D}"/>
              </a:ext>
            </a:extLst>
          </p:cNvPr>
          <p:cNvSpPr txBox="1"/>
          <p:nvPr/>
        </p:nvSpPr>
        <p:spPr>
          <a:xfrm>
            <a:off x="178419" y="5826636"/>
            <a:ext cx="182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Original code, Achiasmy should be highest when mutation rate is 10</a:t>
            </a:r>
            <a:r>
              <a:rPr lang="en-US" sz="1200" baseline="30000" dirty="0"/>
              <a:t>-12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8181C-A6AC-114D-8B39-89BEC5FD4BDE}"/>
              </a:ext>
            </a:extLst>
          </p:cNvPr>
          <p:cNvSpPr txBox="1"/>
          <p:nvPr/>
        </p:nvSpPr>
        <p:spPr>
          <a:xfrm>
            <a:off x="256477" y="200722"/>
            <a:ext cx="395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Trial runs using Y chromosome</a:t>
            </a:r>
          </a:p>
        </p:txBody>
      </p:sp>
    </p:spTree>
    <p:extLst>
      <p:ext uri="{BB962C8B-B14F-4D97-AF65-F5344CB8AC3E}">
        <p14:creationId xmlns:p14="http://schemas.microsoft.com/office/powerpoint/2010/main" val="62396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5" y="374643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970541" y="1179006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159F7-DD34-954F-BA99-ECBE4C9E285A}"/>
              </a:ext>
            </a:extLst>
          </p:cNvPr>
          <p:cNvSpPr txBox="1"/>
          <p:nvPr/>
        </p:nvSpPr>
        <p:spPr>
          <a:xfrm>
            <a:off x="100360" y="5823158"/>
            <a:ext cx="1961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Only difference between slide 1 and 2 is iteration number; all other trials use 50 as iteration number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2CABB-B198-9842-B82E-923E10E7B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4" t="12656" r="1104" b="9626"/>
          <a:stretch/>
        </p:blipFill>
        <p:spPr>
          <a:xfrm>
            <a:off x="2608373" y="1501553"/>
            <a:ext cx="6975254" cy="2261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E0126-4CFF-3448-BB2C-2A96BD27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8" t="7631" r="901"/>
          <a:stretch/>
        </p:blipFill>
        <p:spPr>
          <a:xfrm>
            <a:off x="2355513" y="4345617"/>
            <a:ext cx="7523611" cy="24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100359" y="6304002"/>
            <a:ext cx="4289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81 (old model +/- aneuploidy)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100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100359" y="6304002"/>
            <a:ext cx="428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iteration at 100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FAD4-BA15-4B49-8687-F8AA553E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13" y="4384233"/>
            <a:ext cx="6387540" cy="2064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971F5-2B14-3E43-B276-5DC89B324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4" t="3284"/>
          <a:stretch/>
        </p:blipFill>
        <p:spPr>
          <a:xfrm>
            <a:off x="2787810" y="1447494"/>
            <a:ext cx="6459843" cy="20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22A97-0883-B542-B3AA-4B5113990381}"/>
              </a:ext>
            </a:extLst>
          </p:cNvPr>
          <p:cNvSpPr txBox="1"/>
          <p:nvPr/>
        </p:nvSpPr>
        <p:spPr>
          <a:xfrm>
            <a:off x="0" y="6069826"/>
            <a:ext cx="21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10 (young model +/- aneuploidy)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FDB47-55BB-3F48-9F51-41518ABAB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" t="10376" r="827" b="3290"/>
          <a:stretch/>
        </p:blipFill>
        <p:spPr>
          <a:xfrm>
            <a:off x="2740216" y="1494446"/>
            <a:ext cx="6711568" cy="2123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BCB4D-850A-7D4B-8939-B55C72D06F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8" t="3872" r="1362"/>
          <a:stretch/>
        </p:blipFill>
        <p:spPr>
          <a:xfrm>
            <a:off x="2759897" y="4278676"/>
            <a:ext cx="6672206" cy="22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3E886E-76C1-C24D-855E-E577145360A6}"/>
              </a:ext>
            </a:extLst>
          </p:cNvPr>
          <p:cNvSpPr txBox="1"/>
          <p:nvPr/>
        </p:nvSpPr>
        <p:spPr>
          <a:xfrm>
            <a:off x="2761576" y="790096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aneuploidy : pbar=81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C8916-CD69-6647-82D4-B8422E260899}"/>
              </a:ext>
            </a:extLst>
          </p:cNvPr>
          <p:cNvSpPr txBox="1"/>
          <p:nvPr/>
        </p:nvSpPr>
        <p:spPr>
          <a:xfrm>
            <a:off x="2761576" y="3606953"/>
            <a:ext cx="32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aneuploidy=0.5, pbar=81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6D4C1-BD19-5646-91C2-4D874BA783AD}"/>
              </a:ext>
            </a:extLst>
          </p:cNvPr>
          <p:cNvSpPr txBox="1"/>
          <p:nvPr/>
        </p:nvSpPr>
        <p:spPr>
          <a:xfrm>
            <a:off x="9697882" y="115912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parameters</a:t>
            </a:r>
          </a:p>
          <a:p>
            <a:r>
              <a:rPr lang="en-US" dirty="0"/>
              <a:t>Gens= 100</a:t>
            </a:r>
          </a:p>
          <a:p>
            <a:r>
              <a:rPr lang="en-US" dirty="0" err="1"/>
              <a:t>Iter</a:t>
            </a:r>
            <a:r>
              <a:rPr lang="en-US" dirty="0"/>
              <a:t>= 50</a:t>
            </a:r>
          </a:p>
          <a:p>
            <a:r>
              <a:rPr lang="en-US" dirty="0"/>
              <a:t>Pop= 500</a:t>
            </a:r>
          </a:p>
          <a:p>
            <a:r>
              <a:rPr lang="en-US" dirty="0" err="1"/>
              <a:t>Sdr</a:t>
            </a:r>
            <a:r>
              <a:rPr lang="en-US" dirty="0"/>
              <a:t>= 5</a:t>
            </a:r>
          </a:p>
          <a:p>
            <a:r>
              <a:rPr lang="en-US" dirty="0"/>
              <a:t>Sal= 95</a:t>
            </a:r>
          </a:p>
          <a:p>
            <a:r>
              <a:rPr lang="en-US" dirty="0" err="1"/>
              <a:t>Site.ach</a:t>
            </a:r>
            <a:r>
              <a:rPr lang="en-US" dirty="0"/>
              <a:t>= 99</a:t>
            </a:r>
          </a:p>
          <a:p>
            <a:r>
              <a:rPr lang="en-US" dirty="0" err="1"/>
              <a:t>s.ant</a:t>
            </a:r>
            <a:r>
              <a:rPr lang="en-US" dirty="0"/>
              <a:t>= 0.5</a:t>
            </a:r>
          </a:p>
          <a:p>
            <a:r>
              <a:rPr lang="en-US" dirty="0" err="1"/>
              <a:t>h.ant</a:t>
            </a:r>
            <a:r>
              <a:rPr lang="en-US" dirty="0"/>
              <a:t>=0.5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AC163-8C4B-BE48-A91F-4301593E4962}"/>
              </a:ext>
            </a:extLst>
          </p:cNvPr>
          <p:cNvSpPr txBox="1"/>
          <p:nvPr/>
        </p:nvSpPr>
        <p:spPr>
          <a:xfrm>
            <a:off x="3319137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181AF-7444-8141-9458-F4197ABB1A72}"/>
              </a:ext>
            </a:extLst>
          </p:cNvPr>
          <p:cNvSpPr txBox="1"/>
          <p:nvPr/>
        </p:nvSpPr>
        <p:spPr>
          <a:xfrm>
            <a:off x="5683404" y="1198600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6018A-179B-4C4E-87A0-72D912BB7965}"/>
              </a:ext>
            </a:extLst>
          </p:cNvPr>
          <p:cNvSpPr txBox="1"/>
          <p:nvPr/>
        </p:nvSpPr>
        <p:spPr>
          <a:xfrm>
            <a:off x="3319136" y="4021451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565B6-D083-FD47-8F1F-878652233ECB}"/>
              </a:ext>
            </a:extLst>
          </p:cNvPr>
          <p:cNvSpPr txBox="1"/>
          <p:nvPr/>
        </p:nvSpPr>
        <p:spPr>
          <a:xfrm>
            <a:off x="5683403" y="3976285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736E5-C8D5-3249-861B-957C0F905C72}"/>
              </a:ext>
            </a:extLst>
          </p:cNvPr>
          <p:cNvSpPr txBox="1"/>
          <p:nvPr/>
        </p:nvSpPr>
        <p:spPr>
          <a:xfrm>
            <a:off x="8099539" y="1159129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A131-7951-034B-80E0-364FC8BCB385}"/>
              </a:ext>
            </a:extLst>
          </p:cNvPr>
          <p:cNvSpPr txBox="1"/>
          <p:nvPr/>
        </p:nvSpPr>
        <p:spPr>
          <a:xfrm>
            <a:off x="8099538" y="4003492"/>
            <a:ext cx="10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570D7-64C6-834F-BCD4-B3E3DF799026}"/>
              </a:ext>
            </a:extLst>
          </p:cNvPr>
          <p:cNvSpPr txBox="1"/>
          <p:nvPr/>
        </p:nvSpPr>
        <p:spPr>
          <a:xfrm>
            <a:off x="89208" y="6138542"/>
            <a:ext cx="216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difference is presence on aneuploidy, pbar for both is 81 (old model +/- aneuploidy)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4DB322-93E0-3D44-A794-9EAAE2AC0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8" t="7631" r="901"/>
          <a:stretch/>
        </p:blipFill>
        <p:spPr>
          <a:xfrm>
            <a:off x="2693802" y="4295754"/>
            <a:ext cx="6476253" cy="2088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D7076-61FD-A946-88DF-5D6FCC7BC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5" t="7716" r="1099"/>
          <a:stretch/>
        </p:blipFill>
        <p:spPr>
          <a:xfrm>
            <a:off x="2693802" y="1474889"/>
            <a:ext cx="6552471" cy="21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450</Words>
  <Application>Microsoft Macintosh PowerPoint</Application>
  <PresentationFormat>Widescreen</PresentationFormat>
  <Paragraphs>121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Plocica</dc:creator>
  <cp:lastModifiedBy>Julia Plocica</cp:lastModifiedBy>
  <cp:revision>2</cp:revision>
  <dcterms:created xsi:type="dcterms:W3CDTF">2021-10-04T10:05:54Z</dcterms:created>
  <dcterms:modified xsi:type="dcterms:W3CDTF">2021-10-06T17:34:40Z</dcterms:modified>
</cp:coreProperties>
</file>