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6215F-6D2A-51CE-3256-F34DEE33B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5" t="8221" r="5487"/>
          <a:stretch/>
        </p:blipFill>
        <p:spPr>
          <a:xfrm>
            <a:off x="2716379" y="529359"/>
            <a:ext cx="4415323" cy="6294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8" y="563799"/>
            <a:ext cx="1389138" cy="4402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18D9E1-A40A-FFDC-41CF-959CB3357A30}"/>
              </a:ext>
            </a:extLst>
          </p:cNvPr>
          <p:cNvCxnSpPr>
            <a:cxnSpLocks/>
          </p:cNvCxnSpPr>
          <p:nvPr/>
        </p:nvCxnSpPr>
        <p:spPr>
          <a:xfrm flipV="1">
            <a:off x="2703443" y="1747442"/>
            <a:ext cx="4463803" cy="5073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AF52E-5657-28CC-33F7-A8B9DA34FD69}"/>
              </a:ext>
            </a:extLst>
          </p:cNvPr>
          <p:cNvCxnSpPr>
            <a:cxnSpLocks/>
          </p:cNvCxnSpPr>
          <p:nvPr/>
        </p:nvCxnSpPr>
        <p:spPr>
          <a:xfrm>
            <a:off x="2712366" y="4017669"/>
            <a:ext cx="4467323" cy="0"/>
          </a:xfrm>
          <a:prstGeom prst="line">
            <a:avLst/>
          </a:prstGeom>
          <a:ln>
            <a:solidFill>
              <a:schemeClr val="dk1">
                <a:alpha val="24692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C83-5783-00A4-2949-4971CA0C3577}"/>
              </a:ext>
            </a:extLst>
          </p:cNvPr>
          <p:cNvCxnSpPr>
            <a:cxnSpLocks/>
          </p:cNvCxnSpPr>
          <p:nvPr/>
        </p:nvCxnSpPr>
        <p:spPr>
          <a:xfrm>
            <a:off x="2712366" y="5675159"/>
            <a:ext cx="4467323" cy="0"/>
          </a:xfrm>
          <a:prstGeom prst="line">
            <a:avLst/>
          </a:prstGeom>
          <a:ln>
            <a:solidFill>
              <a:schemeClr val="dk1">
                <a:alpha val="2496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6A536-9D6D-66A2-F77D-A344CE27D1A8}"/>
              </a:ext>
            </a:extLst>
          </p:cNvPr>
          <p:cNvCxnSpPr>
            <a:cxnSpLocks/>
          </p:cNvCxnSpPr>
          <p:nvPr/>
        </p:nvCxnSpPr>
        <p:spPr>
          <a:xfrm>
            <a:off x="2703443" y="4462584"/>
            <a:ext cx="4476246" cy="0"/>
          </a:xfrm>
          <a:prstGeom prst="line">
            <a:avLst/>
          </a:prstGeom>
          <a:ln>
            <a:solidFill>
              <a:schemeClr val="dk1">
                <a:alpha val="2548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17F73-1FA1-BA0C-D88A-6E28241E9971}"/>
              </a:ext>
            </a:extLst>
          </p:cNvPr>
          <p:cNvCxnSpPr>
            <a:cxnSpLocks/>
          </p:cNvCxnSpPr>
          <p:nvPr/>
        </p:nvCxnSpPr>
        <p:spPr>
          <a:xfrm>
            <a:off x="2696815" y="3240561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58AEA-2C4D-0203-CCF3-DC03FE0BB6E8}"/>
              </a:ext>
            </a:extLst>
          </p:cNvPr>
          <p:cNvCxnSpPr>
            <a:cxnSpLocks/>
          </p:cNvCxnSpPr>
          <p:nvPr/>
        </p:nvCxnSpPr>
        <p:spPr>
          <a:xfrm>
            <a:off x="2696815" y="2617709"/>
            <a:ext cx="4470431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1D6E2B-A6D5-8E93-24FF-FF4CBD9CD786}"/>
              </a:ext>
            </a:extLst>
          </p:cNvPr>
          <p:cNvCxnSpPr>
            <a:cxnSpLocks/>
          </p:cNvCxnSpPr>
          <p:nvPr/>
        </p:nvCxnSpPr>
        <p:spPr>
          <a:xfrm>
            <a:off x="2703443" y="2182575"/>
            <a:ext cx="4463803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20" y="788752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720" y="1780842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720" y="2219369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20" y="2637086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259" y="3369020"/>
            <a:ext cx="1146114" cy="2842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5D52DB-9C4C-6321-307B-FD7F674C7C85}"/>
              </a:ext>
            </a:extLst>
          </p:cNvPr>
          <p:cNvCxnSpPr>
            <a:cxnSpLocks/>
          </p:cNvCxnSpPr>
          <p:nvPr/>
        </p:nvCxnSpPr>
        <p:spPr>
          <a:xfrm>
            <a:off x="2709258" y="3583522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259" y="3754388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7027" y="4217229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27" y="4685595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8259" y="5500932"/>
            <a:ext cx="931341" cy="64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586" r="6198" b="11181"/>
          <a:stretch/>
        </p:blipFill>
        <p:spPr>
          <a:xfrm>
            <a:off x="118672" y="552224"/>
            <a:ext cx="2633450" cy="55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25</cp:revision>
  <dcterms:created xsi:type="dcterms:W3CDTF">2021-12-01T17:20:21Z</dcterms:created>
  <dcterms:modified xsi:type="dcterms:W3CDTF">2022-12-27T22:13:23Z</dcterms:modified>
</cp:coreProperties>
</file>