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70"/>
  </p:normalViewPr>
  <p:slideViewPr>
    <p:cSldViewPr snapToGrid="0" snapToObjects="1">
      <p:cViewPr varScale="1">
        <p:scale>
          <a:sx n="96" d="100"/>
          <a:sy n="96" d="100"/>
        </p:scale>
        <p:origin x="11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F25848-20B7-7B40-F7B5-BCDCD4714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9" t="7523" r="5238"/>
          <a:stretch/>
        </p:blipFill>
        <p:spPr>
          <a:xfrm>
            <a:off x="2703443" y="497889"/>
            <a:ext cx="4463803" cy="6342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8" y="563799"/>
            <a:ext cx="1389138" cy="440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13B4B-B74E-6010-AE99-49602C3DE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86" r="6198" b="11181"/>
          <a:stretch/>
        </p:blipFill>
        <p:spPr>
          <a:xfrm>
            <a:off x="118672" y="563799"/>
            <a:ext cx="2633450" cy="550238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18D9E1-A40A-FFDC-41CF-959CB3357A30}"/>
              </a:ext>
            </a:extLst>
          </p:cNvPr>
          <p:cNvCxnSpPr>
            <a:cxnSpLocks/>
          </p:cNvCxnSpPr>
          <p:nvPr/>
        </p:nvCxnSpPr>
        <p:spPr>
          <a:xfrm flipV="1">
            <a:off x="2703443" y="1747442"/>
            <a:ext cx="4463803" cy="5073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0AF52E-5657-28CC-33F7-A8B9DA34FD69}"/>
              </a:ext>
            </a:extLst>
          </p:cNvPr>
          <p:cNvCxnSpPr>
            <a:cxnSpLocks/>
          </p:cNvCxnSpPr>
          <p:nvPr/>
        </p:nvCxnSpPr>
        <p:spPr>
          <a:xfrm>
            <a:off x="2712366" y="4017669"/>
            <a:ext cx="4467323" cy="0"/>
          </a:xfrm>
          <a:prstGeom prst="line">
            <a:avLst/>
          </a:prstGeom>
          <a:ln>
            <a:solidFill>
              <a:schemeClr val="dk1">
                <a:alpha val="24692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D8EC83-5783-00A4-2949-4971CA0C3577}"/>
              </a:ext>
            </a:extLst>
          </p:cNvPr>
          <p:cNvCxnSpPr>
            <a:cxnSpLocks/>
          </p:cNvCxnSpPr>
          <p:nvPr/>
        </p:nvCxnSpPr>
        <p:spPr>
          <a:xfrm>
            <a:off x="2712366" y="5675159"/>
            <a:ext cx="4467323" cy="0"/>
          </a:xfrm>
          <a:prstGeom prst="line">
            <a:avLst/>
          </a:prstGeom>
          <a:ln>
            <a:solidFill>
              <a:schemeClr val="dk1">
                <a:alpha val="24964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6A536-9D6D-66A2-F77D-A344CE27D1A8}"/>
              </a:ext>
            </a:extLst>
          </p:cNvPr>
          <p:cNvCxnSpPr>
            <a:cxnSpLocks/>
          </p:cNvCxnSpPr>
          <p:nvPr/>
        </p:nvCxnSpPr>
        <p:spPr>
          <a:xfrm>
            <a:off x="2703443" y="4462584"/>
            <a:ext cx="4476246" cy="0"/>
          </a:xfrm>
          <a:prstGeom prst="line">
            <a:avLst/>
          </a:prstGeom>
          <a:ln>
            <a:solidFill>
              <a:schemeClr val="dk1">
                <a:alpha val="25484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E17F73-1FA1-BA0C-D88A-6E28241E9971}"/>
              </a:ext>
            </a:extLst>
          </p:cNvPr>
          <p:cNvCxnSpPr>
            <a:cxnSpLocks/>
          </p:cNvCxnSpPr>
          <p:nvPr/>
        </p:nvCxnSpPr>
        <p:spPr>
          <a:xfrm>
            <a:off x="2696815" y="3240561"/>
            <a:ext cx="4470431" cy="0"/>
          </a:xfrm>
          <a:prstGeom prst="line">
            <a:avLst/>
          </a:prstGeom>
          <a:ln>
            <a:solidFill>
              <a:schemeClr val="dk1">
                <a:alpha val="24989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F58AEA-2C4D-0203-CCF3-DC03FE0BB6E8}"/>
              </a:ext>
            </a:extLst>
          </p:cNvPr>
          <p:cNvCxnSpPr>
            <a:cxnSpLocks/>
          </p:cNvCxnSpPr>
          <p:nvPr/>
        </p:nvCxnSpPr>
        <p:spPr>
          <a:xfrm>
            <a:off x="2696815" y="2617709"/>
            <a:ext cx="4470431" cy="0"/>
          </a:xfrm>
          <a:prstGeom prst="line">
            <a:avLst/>
          </a:prstGeom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1D6E2B-A6D5-8E93-24FF-FF4CBD9CD786}"/>
              </a:ext>
            </a:extLst>
          </p:cNvPr>
          <p:cNvCxnSpPr>
            <a:cxnSpLocks/>
          </p:cNvCxnSpPr>
          <p:nvPr/>
        </p:nvCxnSpPr>
        <p:spPr>
          <a:xfrm>
            <a:off x="2703443" y="2182575"/>
            <a:ext cx="4463803" cy="0"/>
          </a:xfrm>
          <a:prstGeom prst="line">
            <a:avLst/>
          </a:prstGeom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E44F822-FD43-92BC-6FFF-2033378B2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720" y="788752"/>
            <a:ext cx="929880" cy="737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A3AAD-B2E3-2684-8BAA-146C9B857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720" y="1780842"/>
            <a:ext cx="1422400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28AE-9818-4254-0D60-3AEC63D4E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720" y="2219369"/>
            <a:ext cx="1155167" cy="3722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9103AE-D243-26F9-402F-7AEDAC2E3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720" y="2637086"/>
            <a:ext cx="1062402" cy="6129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81A9-AAAB-4FBC-DFFB-210AE2E8BE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8259" y="3369020"/>
            <a:ext cx="1146114" cy="2842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5D52DB-9C4C-6321-307B-FD7F674C7C85}"/>
              </a:ext>
            </a:extLst>
          </p:cNvPr>
          <p:cNvCxnSpPr>
            <a:cxnSpLocks/>
          </p:cNvCxnSpPr>
          <p:nvPr/>
        </p:nvCxnSpPr>
        <p:spPr>
          <a:xfrm>
            <a:off x="2709258" y="3583522"/>
            <a:ext cx="4470431" cy="0"/>
          </a:xfrm>
          <a:prstGeom prst="line">
            <a:avLst/>
          </a:prstGeom>
          <a:ln>
            <a:solidFill>
              <a:schemeClr val="dk1">
                <a:alpha val="24989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739C95D-3A9D-ABC8-C531-6D139C36D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259" y="3754388"/>
            <a:ext cx="1269918" cy="324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D47FD-102E-617F-E9E9-AE021D53D0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7027" y="4217229"/>
            <a:ext cx="1079709" cy="2931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BFCFC-2457-2390-2E86-A5C7EA1347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7027" y="4685595"/>
            <a:ext cx="1062402" cy="5208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831AF1D-099C-DF35-B207-840F490423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8259" y="5500932"/>
            <a:ext cx="931341" cy="6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24</cp:revision>
  <dcterms:created xsi:type="dcterms:W3CDTF">2021-12-01T17:20:21Z</dcterms:created>
  <dcterms:modified xsi:type="dcterms:W3CDTF">2022-12-27T22:09:02Z</dcterms:modified>
</cp:coreProperties>
</file>