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0"/>
  </p:normalViewPr>
  <p:slideViewPr>
    <p:cSldViewPr snapToGrid="0" snapToObjects="1">
      <p:cViewPr varScale="1">
        <p:scale>
          <a:sx n="96" d="100"/>
          <a:sy n="96" d="100"/>
        </p:scale>
        <p:origin x="11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B5CE-A7E2-2749-849A-4721BFCA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1E2E1-0B00-1A41-A43E-907C7A01C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F7B8-FC69-B549-A16D-56A21A7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1A82-F227-B246-8EE2-A211B74D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47B1-3F4C-4E49-A718-802FEC32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6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1221-B076-B647-94CF-6915E0F2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6A6F-17AD-A740-98A4-8C364723F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F01C-F768-C74D-B8D6-3721B29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2E34-EF77-C240-BEA7-FF81DC09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05B8-8436-904D-A56A-A646D8E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7FB96-D14A-F74E-8613-518387A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E88B3-7423-0149-ADEE-5D08F7600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77ED-AD0D-744E-937B-998A4EA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912D-553C-4D4D-BB3B-E119030C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4ED3D-D0E1-A343-86DD-A420CC44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6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DB4-EE41-3D46-80FB-58F6F920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A2DE-AA05-3A4D-889A-76617BEA0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19C0-2322-2949-A764-D36BBFE1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B1E00-DB8E-584F-B569-983720C7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48AA-C5C0-A64D-AEFA-6A6B8170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249D-319D-B44E-A14C-6C2728AE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6021-F631-824D-A222-10F0FC10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CB53-224A-3E41-87C1-DAD2999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407E-F7C6-4E41-A6F5-9A085C0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2F17-646C-B74F-8A32-CDBEF1E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F3A-1831-3643-868A-8EF1C1C0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2C9-636C-6F4B-B92C-26A55EAB8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774F-2825-E747-B6B4-0FBF2BB7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517C-E8C3-934E-8169-CF74401A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68C67-6467-1F42-B071-138C3B68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CFA8-08A3-B648-9C5A-21BC7229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CB1-9E67-064C-B0BB-48787E5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7F6D-611B-E648-8C56-43B1C4DDD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BFAD-B8DD-FA48-87E0-4621B71B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98705-36E8-E049-BEDF-C21CDFF12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22061-7D8A-6D4A-9C73-E9127E9B9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82B26-9EF9-E140-AF64-8ADFE15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0902A-E934-7C4D-98C4-1AE813E5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60423-7F33-174C-9F02-D4F55CA9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E687-DFBD-2842-AB9B-4DBB2A01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B5E38-CBD6-174D-8D26-7685035D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0DB-D275-4841-A824-6AB1F41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E1DEA-DF43-DB47-B89F-69ADD533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8B9F-4260-5C43-A92C-27203D5B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E5933-E3D3-AD4E-AE89-01E45E7A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58174-0764-D34E-B0DC-44ED0B9E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EC1-2FB6-D34B-8C22-F435846C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AF9F-26B1-8549-971B-A3A674B0B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8BA91-C78D-AA4C-8091-9D44483FD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C274-3ED9-EF4C-958C-82284DC4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42E5-72AF-D842-B213-0CB6E1D5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C8E4-D7C5-EF46-84DA-3C585204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598-7233-A242-9908-4B8B37D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27BDB-D6BB-F34E-AB86-6EDC5F74A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F35FA-E91C-E14A-AF63-FBC93F734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068F-34C0-B44C-8075-BF5A281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7A79A-3D6E-2B40-96CB-21EBB0145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B85A2-2F9B-C448-BC48-4515A454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6EEEF-1721-3841-B5FF-D56999EC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878F-9547-0545-BD82-246F7C48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4DF3F-2F07-9B4A-9D4F-53AC6CB1B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89F7-0D66-8D4E-BF21-C7B1994E88E0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73AA-1D1B-FD40-8C27-AF72E7C1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74C3-5BDC-854B-B46E-44E684322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1FCC2-6156-864B-922C-65095231E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F25848-20B7-7B40-F7B5-BCDCD4714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9" t="7523" r="5238"/>
          <a:stretch/>
        </p:blipFill>
        <p:spPr>
          <a:xfrm>
            <a:off x="2703443" y="497889"/>
            <a:ext cx="4463803" cy="634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FEEC90-28A1-A3AD-12AE-1D3FC7FBD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8" y="563799"/>
            <a:ext cx="1389138" cy="440273"/>
          </a:xfrm>
          <a:prstGeom prst="rect">
            <a:avLst/>
          </a:prstGeom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51295F-0DA9-532E-7D24-B3B5338F32FC}"/>
              </a:ext>
            </a:extLst>
          </p:cNvPr>
          <p:cNvGrpSpPr/>
          <p:nvPr/>
        </p:nvGrpSpPr>
        <p:grpSpPr>
          <a:xfrm>
            <a:off x="12832100" y="606868"/>
            <a:ext cx="2776224" cy="5694217"/>
            <a:chOff x="9415776" y="552840"/>
            <a:chExt cx="2776224" cy="5694217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429A21A-C306-1E66-8593-E3F02787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10271" y="877014"/>
              <a:ext cx="1229596" cy="542469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1B352C31-C2E2-655D-DA55-DBECA43D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80859" y="1724991"/>
              <a:ext cx="1382048" cy="416808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408FA4F-F3FF-A696-5AAE-134C6CE845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2937" t="14997" r="73303" b="77901"/>
            <a:stretch/>
          </p:blipFill>
          <p:spPr>
            <a:xfrm>
              <a:off x="9461765" y="2063229"/>
              <a:ext cx="1070429" cy="781690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26267578-E428-57D2-B0D5-07FC537F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84648" y="2101102"/>
              <a:ext cx="543834" cy="609620"/>
            </a:xfrm>
            <a:prstGeom prst="rect">
              <a:avLst/>
            </a:prstGeom>
          </p:spPr>
        </p:pic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9332F4F8-8DAE-C9A3-ECA6-58789C831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227431" y="2921499"/>
              <a:ext cx="597520" cy="435439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15A8396F-DDD8-20DE-EF3F-29C47CF46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4648" y="3587462"/>
              <a:ext cx="630811" cy="306691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FDAE701-D9F5-4C67-3BFC-B9A18BBAE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49357" y="3785935"/>
              <a:ext cx="1099016" cy="301500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0207F0C0-D5BA-F6EA-FE0A-F35EDEDCB9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22287" t="15565" r="55414" b="75003"/>
            <a:stretch/>
          </p:blipFill>
          <p:spPr>
            <a:xfrm flipH="1">
              <a:off x="9652541" y="4188119"/>
              <a:ext cx="1080655" cy="646801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DBEC2180-7CD2-0C2E-F12A-43076CCBA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770470" y="4867545"/>
              <a:ext cx="521314" cy="599560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9A166F-4B6E-3789-0631-F43DD6B16C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4143" y="552840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C80523-ACF2-46F0-B057-5390D65752EF}"/>
                </a:ext>
              </a:extLst>
            </p:cNvPr>
            <p:cNvCxnSpPr>
              <a:cxnSpLocks/>
            </p:cNvCxnSpPr>
            <p:nvPr/>
          </p:nvCxnSpPr>
          <p:spPr>
            <a:xfrm>
              <a:off x="9438243" y="6247057"/>
              <a:ext cx="274785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C70780E4-C98A-B36E-D097-32EE9AA69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638552" y="5486431"/>
              <a:ext cx="899900" cy="695377"/>
            </a:xfrm>
            <a:prstGeom prst="rect">
              <a:avLst/>
            </a:prstGeom>
          </p:spPr>
        </p:pic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24676D49-C0D1-4CFB-368A-81E6DF14E01A}"/>
                </a:ext>
              </a:extLst>
            </p:cNvPr>
            <p:cNvSpPr/>
            <p:nvPr/>
          </p:nvSpPr>
          <p:spPr>
            <a:xfrm>
              <a:off x="9441712" y="1839433"/>
              <a:ext cx="2381693" cy="805487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2EF7D67-5312-0889-CCFE-C6341B6D0482}"/>
                </a:ext>
              </a:extLst>
            </p:cNvPr>
            <p:cNvSpPr/>
            <p:nvPr/>
          </p:nvSpPr>
          <p:spPr>
            <a:xfrm flipV="1">
              <a:off x="9433766" y="3743403"/>
              <a:ext cx="2381693" cy="46967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901D9D3-5AA3-EAA9-119C-D5CC2D4B5B2D}"/>
                </a:ext>
              </a:extLst>
            </p:cNvPr>
            <p:cNvSpPr/>
            <p:nvPr/>
          </p:nvSpPr>
          <p:spPr>
            <a:xfrm>
              <a:off x="9415776" y="2773929"/>
              <a:ext cx="2381693" cy="224558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EBDF6A8-A3EE-F44A-F80C-14B0067AC1E0}"/>
                </a:ext>
              </a:extLst>
            </p:cNvPr>
            <p:cNvSpPr/>
            <p:nvPr/>
          </p:nvSpPr>
          <p:spPr>
            <a:xfrm flipV="1">
              <a:off x="9441711" y="3299541"/>
              <a:ext cx="2381693" cy="264679"/>
            </a:xfrm>
            <a:custGeom>
              <a:avLst/>
              <a:gdLst>
                <a:gd name="connsiteX0" fmla="*/ 0 w 2381693"/>
                <a:gd name="connsiteY0" fmla="*/ 786809 h 805487"/>
                <a:gd name="connsiteX1" fmla="*/ 1041990 w 2381693"/>
                <a:gd name="connsiteY1" fmla="*/ 776176 h 805487"/>
                <a:gd name="connsiteX2" fmla="*/ 1711841 w 2381693"/>
                <a:gd name="connsiteY2" fmla="*/ 510362 h 805487"/>
                <a:gd name="connsiteX3" fmla="*/ 2052083 w 2381693"/>
                <a:gd name="connsiteY3" fmla="*/ 85060 h 805487"/>
                <a:gd name="connsiteX4" fmla="*/ 2381693 w 2381693"/>
                <a:gd name="connsiteY4" fmla="*/ 0 h 805487"/>
                <a:gd name="connsiteX5" fmla="*/ 2381693 w 2381693"/>
                <a:gd name="connsiteY5" fmla="*/ 0 h 80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81693" h="805487">
                  <a:moveTo>
                    <a:pt x="0" y="786809"/>
                  </a:moveTo>
                  <a:cubicBezTo>
                    <a:pt x="378341" y="804529"/>
                    <a:pt x="756683" y="822250"/>
                    <a:pt x="1041990" y="776176"/>
                  </a:cubicBezTo>
                  <a:cubicBezTo>
                    <a:pt x="1327297" y="730102"/>
                    <a:pt x="1543492" y="625548"/>
                    <a:pt x="1711841" y="510362"/>
                  </a:cubicBezTo>
                  <a:cubicBezTo>
                    <a:pt x="1880190" y="395176"/>
                    <a:pt x="1940441" y="170120"/>
                    <a:pt x="2052083" y="85060"/>
                  </a:cubicBezTo>
                  <a:cubicBezTo>
                    <a:pt x="2163725" y="0"/>
                    <a:pt x="2381693" y="0"/>
                    <a:pt x="2381693" y="0"/>
                  </a:cubicBezTo>
                  <a:lnTo>
                    <a:pt x="2381693" y="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EE13B4B-B74E-6010-AE99-49602C3DE8E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8586" r="6198" b="11181"/>
          <a:stretch/>
        </p:blipFill>
        <p:spPr>
          <a:xfrm>
            <a:off x="118672" y="563799"/>
            <a:ext cx="2633450" cy="55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Jonika</dc:creator>
  <cp:lastModifiedBy>Michelle Jonika</cp:lastModifiedBy>
  <cp:revision>22</cp:revision>
  <dcterms:created xsi:type="dcterms:W3CDTF">2021-12-01T17:20:21Z</dcterms:created>
  <dcterms:modified xsi:type="dcterms:W3CDTF">2022-12-27T20:20:49Z</dcterms:modified>
</cp:coreProperties>
</file>