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/>
    <p:restoredTop sz="96405"/>
  </p:normalViewPr>
  <p:slideViewPr>
    <p:cSldViewPr snapToGrid="0" snapToObjects="1">
      <p:cViewPr varScale="1">
        <p:scale>
          <a:sx n="162" d="100"/>
          <a:sy n="162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2F-3A4B-0C4D-8371-9038B8A5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2460-483D-2242-97BD-C4514E5A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7E0A-DDD5-0B46-894D-A694D12E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5C2-CC84-4340-8C69-A4FB8F30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5472-3AA5-3F41-A4C9-138A8A1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648-DF6E-7A4D-AD0E-695B16D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D7E-AC23-5541-9B6E-2F85A853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9B5-3C1C-DB4B-9121-2BFDADF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AE7-58A4-9E45-A73D-96796D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BA4-4B07-0B49-9772-A32533B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119D-D54F-D94A-A518-2B23B32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C133-638E-4B44-A694-C011B5E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BC9-8FA1-8A48-AAEC-BCB7D6B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CF70-6D8A-4C4D-840F-E877BBC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CB70-7D5D-2D41-8FD6-A579FFE8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746-A4C9-734D-9832-FD1F541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2F9-F923-A646-B422-874E613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0F99-B130-0F48-B60D-1822B66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3DF0-1006-DD4A-979F-2E1BE48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0C5-3B08-1941-B8FC-7E5042B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83C-4D26-C54F-9310-2811168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05F3-7436-5D4F-AA34-9DD9851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22E-CD9F-5B45-90AC-45827A9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12F-5587-A94E-8BF8-C0E9D23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A2D9-7ED2-3641-808B-DDFA9F0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55D-94A5-6F42-B170-9EFA72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12B-2A15-6049-82DA-2D984A17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C36F-A3A5-4A4F-B398-527DAE87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6835-E0AC-714F-A07D-3C27ABFD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31E-19C7-F14D-AFE1-B64F33D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88B5-DE92-4F40-8BDD-4E16256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07A-3841-A748-A2F4-A2350B12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4C65-85E6-0E41-8DD1-BC786221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FCE9-62F1-1A42-A3C0-0B31C076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DA3C-1A12-A245-8794-17FE0964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4CD0-3A12-EE4C-B87A-F18BC930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78B0-D694-0C4F-B346-AF997F7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321E-B271-5F45-852E-3C9D14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97C3-2CA8-CA48-B4B7-A45D6E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0E2-2822-714B-ABB7-58855B6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299B-FDE5-D940-AF25-AF5B0D0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CC272-2C37-544A-B9EC-31789E0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C75C-F626-D444-BA10-0CB1FA1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7D3D-5ADF-534E-8B3C-CEB276A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A2AA-DA01-C842-A650-56858D0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7203-4DC6-8142-BCEA-687386C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572-73A1-754E-A741-DC12F53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107-8C34-AA46-B28C-C4056A55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ED37-D2E9-4840-8464-552FF437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244-882E-B045-9F51-6A170A7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0CC7-0B22-6446-B5A4-C939DEC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3840-FFDF-D540-B863-8428044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BCC3-AE8A-DF4C-8916-5348DA1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E930-C3D9-004C-AEF7-B028A08B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6EA4-B96A-1A4A-9325-D928645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5AE-15E6-D749-8698-958C7A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7B7-DEA6-FC4D-AACF-F05691F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86DB-78A3-B04C-8186-3FF6E4F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D8B5C-FCC4-5943-976A-317F5FF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E0DF-F1C3-094B-95CD-318A365C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71CC-6761-6A4F-893F-CCC17F3E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5E-B4AB-B541-84F6-0480D90FD4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D55-C0F4-4249-8D61-AD8C83D82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1C36-F77F-3D4A-8689-C2554BB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94831-552A-0FDE-3C66-B631A5784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0" t="8172" b="1713"/>
          <a:stretch/>
        </p:blipFill>
        <p:spPr>
          <a:xfrm>
            <a:off x="5129911" y="599469"/>
            <a:ext cx="4936370" cy="6211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3223F-646B-6544-A201-471A53FF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0" b="7143"/>
          <a:stretch/>
        </p:blipFill>
        <p:spPr>
          <a:xfrm>
            <a:off x="325700" y="54430"/>
            <a:ext cx="4917259" cy="6368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443DB-2389-F300-7DDA-4476ABDA04F6}"/>
              </a:ext>
            </a:extLst>
          </p:cNvPr>
          <p:cNvSpPr txBox="1"/>
          <p:nvPr/>
        </p:nvSpPr>
        <p:spPr>
          <a:xfrm>
            <a:off x="8305800" y="688495"/>
            <a:ext cx="1578429" cy="759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DA16D-35D5-ADE9-01D4-3B919E64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46" y="599469"/>
            <a:ext cx="1401536" cy="4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5</cp:revision>
  <dcterms:created xsi:type="dcterms:W3CDTF">2021-12-01T17:26:43Z</dcterms:created>
  <dcterms:modified xsi:type="dcterms:W3CDTF">2022-09-21T19:25:51Z</dcterms:modified>
</cp:coreProperties>
</file>