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9"/>
    <p:restoredTop sz="94663"/>
  </p:normalViewPr>
  <p:slideViewPr>
    <p:cSldViewPr snapToGrid="0" snapToObjects="1">
      <p:cViewPr>
        <p:scale>
          <a:sx n="100" d="100"/>
          <a:sy n="100" d="100"/>
        </p:scale>
        <p:origin x="4344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C949E7-EDAC-729E-5D7E-996C01A22E87}"/>
              </a:ext>
            </a:extLst>
          </p:cNvPr>
          <p:cNvCxnSpPr/>
          <p:nvPr/>
        </p:nvCxnSpPr>
        <p:spPr>
          <a:xfrm>
            <a:off x="4362517" y="5421181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E5E1-CC3A-A383-0EC4-30301A621F9C}"/>
              </a:ext>
            </a:extLst>
          </p:cNvPr>
          <p:cNvCxnSpPr/>
          <p:nvPr/>
        </p:nvCxnSpPr>
        <p:spPr>
          <a:xfrm>
            <a:off x="4362517" y="5143705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CED54D-9E55-DE7E-3ADA-4B733E7DB005}"/>
              </a:ext>
            </a:extLst>
          </p:cNvPr>
          <p:cNvCxnSpPr/>
          <p:nvPr/>
        </p:nvCxnSpPr>
        <p:spPr>
          <a:xfrm>
            <a:off x="4362516" y="3946081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BC3BD1-F439-3961-114B-2220776FA41B}"/>
              </a:ext>
            </a:extLst>
          </p:cNvPr>
          <p:cNvCxnSpPr/>
          <p:nvPr/>
        </p:nvCxnSpPr>
        <p:spPr>
          <a:xfrm>
            <a:off x="4362517" y="3756736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18D2FB-0A4F-42B3-8D07-1F5886B4CF9C}"/>
              </a:ext>
            </a:extLst>
          </p:cNvPr>
          <p:cNvCxnSpPr/>
          <p:nvPr/>
        </p:nvCxnSpPr>
        <p:spPr>
          <a:xfrm>
            <a:off x="4362517" y="3313950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6C4805-B592-3B01-9DA0-0F0359717ABC}"/>
              </a:ext>
            </a:extLst>
          </p:cNvPr>
          <p:cNvCxnSpPr/>
          <p:nvPr/>
        </p:nvCxnSpPr>
        <p:spPr>
          <a:xfrm>
            <a:off x="4362519" y="2633596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D711C6-5D91-66C8-7DA8-07054E268DC1}"/>
              </a:ext>
            </a:extLst>
          </p:cNvPr>
          <p:cNvCxnSpPr/>
          <p:nvPr/>
        </p:nvCxnSpPr>
        <p:spPr>
          <a:xfrm>
            <a:off x="4362518" y="2199434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6C430E-3461-FF9E-6B84-4B2FCFA7D26F}"/>
              </a:ext>
            </a:extLst>
          </p:cNvPr>
          <p:cNvCxnSpPr/>
          <p:nvPr/>
        </p:nvCxnSpPr>
        <p:spPr>
          <a:xfrm>
            <a:off x="4362520" y="1763935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F61B49B-C081-7163-1FE8-DFAB6F7CD453}"/>
              </a:ext>
            </a:extLst>
          </p:cNvPr>
          <p:cNvGrpSpPr/>
          <p:nvPr/>
        </p:nvGrpSpPr>
        <p:grpSpPr>
          <a:xfrm>
            <a:off x="0" y="80002"/>
            <a:ext cx="8930733" cy="6697996"/>
            <a:chOff x="558800" y="96167"/>
            <a:chExt cx="8930733" cy="669799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3C558A7-6207-F127-716F-3082CAB467A0}"/>
                </a:ext>
              </a:extLst>
            </p:cNvPr>
            <p:cNvCxnSpPr/>
            <p:nvPr/>
          </p:nvCxnSpPr>
          <p:spPr>
            <a:xfrm>
              <a:off x="4921318" y="2984015"/>
              <a:ext cx="45228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E6B3B0-5450-8947-84F3-AE01E51E7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10545" t="337" r="7134" b="1997"/>
            <a:stretch/>
          </p:blipFill>
          <p:spPr>
            <a:xfrm>
              <a:off x="558800" y="96167"/>
              <a:ext cx="4362521" cy="669799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454C7A-A07E-12A5-5A8A-237425E18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 amt="81000"/>
            </a:blip>
            <a:srcRect l="9032" t="6920" r="3936" b="1266"/>
            <a:stretch/>
          </p:blipFill>
          <p:spPr>
            <a:xfrm>
              <a:off x="4902844" y="532259"/>
              <a:ext cx="4586689" cy="6261904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38" y="606868"/>
            <a:ext cx="1389138" cy="440273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51295F-0DA9-532E-7D24-B3B5338F32FC}"/>
              </a:ext>
            </a:extLst>
          </p:cNvPr>
          <p:cNvGrpSpPr/>
          <p:nvPr/>
        </p:nvGrpSpPr>
        <p:grpSpPr>
          <a:xfrm>
            <a:off x="12832100" y="606868"/>
            <a:ext cx="2776224" cy="5694217"/>
            <a:chOff x="9415776" y="552840"/>
            <a:chExt cx="2776224" cy="5694217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429A21A-C306-1E66-8593-E3F02787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10271" y="877014"/>
              <a:ext cx="1229596" cy="54246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B352C31-C2E2-655D-DA55-DBECA43D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80859" y="1724991"/>
              <a:ext cx="1382048" cy="416808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408FA4F-F3FF-A696-5AAE-134C6CE84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937" t="14997" r="73303" b="77901"/>
            <a:stretch/>
          </p:blipFill>
          <p:spPr>
            <a:xfrm>
              <a:off x="9461765" y="2063229"/>
              <a:ext cx="1070429" cy="78169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26267578-E428-57D2-B0D5-07FC537F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84648" y="2101102"/>
              <a:ext cx="543834" cy="609620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9332F4F8-8DAE-C9A3-ECA6-58789C831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227431" y="2921499"/>
              <a:ext cx="597520" cy="435439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15A8396F-DDD8-20DE-EF3F-29C47CF46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84648" y="3587462"/>
              <a:ext cx="630811" cy="306691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FDAE701-D9F5-4C67-3BFC-B9A18BBAE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649357" y="3785935"/>
              <a:ext cx="1099016" cy="301500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0207F0C0-D5BA-F6EA-FE0A-F35EDEDCB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22287" t="15565" r="55414" b="75003"/>
            <a:stretch/>
          </p:blipFill>
          <p:spPr>
            <a:xfrm flipH="1">
              <a:off x="9652541" y="4188119"/>
              <a:ext cx="1080655" cy="64680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BEC2180-7CD2-0C2E-F12A-43076CCB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770470" y="4867545"/>
              <a:ext cx="521314" cy="599560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9A166F-4B6E-3789-0631-F43DD6B16C02}"/>
                </a:ext>
              </a:extLst>
            </p:cNvPr>
            <p:cNvCxnSpPr>
              <a:cxnSpLocks/>
            </p:cNvCxnSpPr>
            <p:nvPr/>
          </p:nvCxnSpPr>
          <p:spPr>
            <a:xfrm>
              <a:off x="9444143" y="552840"/>
              <a:ext cx="2747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C80523-ACF2-46F0-B057-5390D65752EF}"/>
                </a:ext>
              </a:extLst>
            </p:cNvPr>
            <p:cNvCxnSpPr>
              <a:cxnSpLocks/>
            </p:cNvCxnSpPr>
            <p:nvPr/>
          </p:nvCxnSpPr>
          <p:spPr>
            <a:xfrm>
              <a:off x="9438243" y="6247057"/>
              <a:ext cx="2747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C70780E4-C98A-B36E-D097-32EE9AA6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638552" y="5486431"/>
              <a:ext cx="899900" cy="695377"/>
            </a:xfrm>
            <a:prstGeom prst="rect">
              <a:avLst/>
            </a:prstGeom>
          </p:spPr>
        </p:pic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4676D49-C0D1-4CFB-368A-81E6DF14E01A}"/>
                </a:ext>
              </a:extLst>
            </p:cNvPr>
            <p:cNvSpPr/>
            <p:nvPr/>
          </p:nvSpPr>
          <p:spPr>
            <a:xfrm>
              <a:off x="9441712" y="1839433"/>
              <a:ext cx="2381693" cy="805487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2EF7D67-5312-0889-CCFE-C6341B6D0482}"/>
                </a:ext>
              </a:extLst>
            </p:cNvPr>
            <p:cNvSpPr/>
            <p:nvPr/>
          </p:nvSpPr>
          <p:spPr>
            <a:xfrm flipV="1">
              <a:off x="9433766" y="3743403"/>
              <a:ext cx="2381693" cy="469678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901D9D3-5AA3-EAA9-119C-D5CC2D4B5B2D}"/>
                </a:ext>
              </a:extLst>
            </p:cNvPr>
            <p:cNvSpPr/>
            <p:nvPr/>
          </p:nvSpPr>
          <p:spPr>
            <a:xfrm>
              <a:off x="9415776" y="2773929"/>
              <a:ext cx="2381693" cy="224558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EBDF6A8-A3EE-F44A-F80C-14B0067AC1E0}"/>
                </a:ext>
              </a:extLst>
            </p:cNvPr>
            <p:cNvSpPr/>
            <p:nvPr/>
          </p:nvSpPr>
          <p:spPr>
            <a:xfrm flipV="1">
              <a:off x="9441711" y="3299541"/>
              <a:ext cx="2381693" cy="264679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F3B-5F35-5C45-292B-7C1D7C2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6499-E495-1653-459B-9C7C93F8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E18-57D8-413E-E1F0-3FE65BDC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3302-6EFF-15A3-D7D5-1E12479F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18</cp:revision>
  <dcterms:created xsi:type="dcterms:W3CDTF">2021-12-01T17:20:21Z</dcterms:created>
  <dcterms:modified xsi:type="dcterms:W3CDTF">2022-10-17T20:34:33Z</dcterms:modified>
</cp:coreProperties>
</file>