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Jonika" initials="MJ" lastIdx="1" clrIdx="0">
    <p:extLst>
      <p:ext uri="{19B8F6BF-5375-455C-9EA6-DF929625EA0E}">
        <p15:presenceInfo xmlns:p15="http://schemas.microsoft.com/office/powerpoint/2012/main" userId="Michelle Jon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32" y="397503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2" y="1431881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32" y="1881841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857" y="2361500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485" y="3091787"/>
            <a:ext cx="1146114" cy="284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485" y="3497591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432" y="4030114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432" y="4854872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615" y="5721205"/>
            <a:ext cx="931341" cy="64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209D7-D358-B4F5-36C2-075762DF3479}"/>
              </a:ext>
            </a:extLst>
          </p:cNvPr>
          <p:cNvSpPr txBox="1"/>
          <p:nvPr/>
        </p:nvSpPr>
        <p:spPr>
          <a:xfrm>
            <a:off x="7751356" y="590976"/>
            <a:ext cx="102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Felidae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75165-2708-9331-A883-1CBADCF2FA2A}"/>
              </a:ext>
            </a:extLst>
          </p:cNvPr>
          <p:cNvSpPr txBox="1"/>
          <p:nvPr/>
        </p:nvSpPr>
        <p:spPr>
          <a:xfrm>
            <a:off x="7752915" y="1443805"/>
            <a:ext cx="128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Viverridae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8F753-B476-37E2-BBC8-FFBDA0E23957}"/>
              </a:ext>
            </a:extLst>
          </p:cNvPr>
          <p:cNvSpPr txBox="1"/>
          <p:nvPr/>
        </p:nvSpPr>
        <p:spPr>
          <a:xfrm>
            <a:off x="7731935" y="1807831"/>
            <a:ext cx="322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Herpestidae</a:t>
            </a:r>
            <a:r>
              <a:rPr lang="en-US" sz="1600" dirty="0"/>
              <a:t>, </a:t>
            </a:r>
            <a:r>
              <a:rPr lang="en-US" sz="1600" dirty="0" err="1"/>
              <a:t>Eupleridae</a:t>
            </a:r>
            <a:r>
              <a:rPr lang="en-US" sz="1600" dirty="0"/>
              <a:t>, </a:t>
            </a:r>
            <a:r>
              <a:rPr lang="en-US" sz="1600" dirty="0" err="1"/>
              <a:t>Hyanidae</a:t>
            </a:r>
            <a:r>
              <a:rPr lang="en-US" sz="1600" dirty="0"/>
              <a:t>, </a:t>
            </a:r>
            <a:r>
              <a:rPr lang="en-US" sz="1600" dirty="0" err="1"/>
              <a:t>Nandinlidae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BE5FC-56E3-6828-3335-0792ED845133}"/>
              </a:ext>
            </a:extLst>
          </p:cNvPr>
          <p:cNvSpPr txBox="1"/>
          <p:nvPr/>
        </p:nvSpPr>
        <p:spPr>
          <a:xfrm>
            <a:off x="7751356" y="24986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Canidae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3B5A-FB35-EEC7-5A3A-8C051AB20D9E}"/>
              </a:ext>
            </a:extLst>
          </p:cNvPr>
          <p:cNvSpPr txBox="1"/>
          <p:nvPr/>
        </p:nvSpPr>
        <p:spPr>
          <a:xfrm>
            <a:off x="7751356" y="3013297"/>
            <a:ext cx="244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Otariidae and Odobenidae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F13E5-6C4E-4FFA-3628-9B554DA042F6}"/>
              </a:ext>
            </a:extLst>
          </p:cNvPr>
          <p:cNvSpPr txBox="1"/>
          <p:nvPr/>
        </p:nvSpPr>
        <p:spPr>
          <a:xfrm>
            <a:off x="7751356" y="34770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Phocidae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869F5-E956-9A27-5559-70C9F391B27B}"/>
              </a:ext>
            </a:extLst>
          </p:cNvPr>
          <p:cNvSpPr txBox="1"/>
          <p:nvPr/>
        </p:nvSpPr>
        <p:spPr>
          <a:xfrm>
            <a:off x="7751356" y="3972542"/>
            <a:ext cx="260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Mephitidae</a:t>
            </a:r>
            <a:r>
              <a:rPr lang="en-US" sz="1600" dirty="0"/>
              <a:t> and Procyonidae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0E5DF-5695-CA53-F9A3-B4EB3E33FF63}"/>
              </a:ext>
            </a:extLst>
          </p:cNvPr>
          <p:cNvSpPr txBox="1"/>
          <p:nvPr/>
        </p:nvSpPr>
        <p:spPr>
          <a:xfrm>
            <a:off x="7751356" y="48906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Mustelidae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26A024-63AC-AAA1-DF54-094D1770EF25}"/>
              </a:ext>
            </a:extLst>
          </p:cNvPr>
          <p:cNvSpPr txBox="1"/>
          <p:nvPr/>
        </p:nvSpPr>
        <p:spPr>
          <a:xfrm>
            <a:off x="7751356" y="583900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Ursidae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16FA18-3B00-346E-1C31-9C8EBEF337F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791" t="9199" r="7596" b="1724"/>
          <a:stretch/>
        </p:blipFill>
        <p:spPr>
          <a:xfrm>
            <a:off x="2876765" y="131955"/>
            <a:ext cx="3250161" cy="675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586" r="6198" b="11181"/>
          <a:stretch/>
        </p:blipFill>
        <p:spPr>
          <a:xfrm>
            <a:off x="152870" y="68638"/>
            <a:ext cx="2923740" cy="6108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0629" y="72012"/>
            <a:ext cx="1785371" cy="56585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2FC3B2-C369-302F-D282-58F2197112AF}"/>
              </a:ext>
            </a:extLst>
          </p:cNvPr>
          <p:cNvCxnSpPr>
            <a:cxnSpLocks/>
          </p:cNvCxnSpPr>
          <p:nvPr/>
        </p:nvCxnSpPr>
        <p:spPr>
          <a:xfrm>
            <a:off x="3014966" y="1873938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AC4BAC-9FE2-C55F-A44E-8BFFC31B8CFB}"/>
              </a:ext>
            </a:extLst>
          </p:cNvPr>
          <p:cNvCxnSpPr>
            <a:cxnSpLocks/>
          </p:cNvCxnSpPr>
          <p:nvPr/>
        </p:nvCxnSpPr>
        <p:spPr>
          <a:xfrm>
            <a:off x="3028666" y="138934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E1360-74FF-AFF6-10A5-E01C65048453}"/>
              </a:ext>
            </a:extLst>
          </p:cNvPr>
          <p:cNvCxnSpPr>
            <a:cxnSpLocks/>
          </p:cNvCxnSpPr>
          <p:nvPr/>
        </p:nvCxnSpPr>
        <p:spPr>
          <a:xfrm>
            <a:off x="3014966" y="2353313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03C132-F70C-C526-6A48-59F6C0F78252}"/>
              </a:ext>
            </a:extLst>
          </p:cNvPr>
          <p:cNvCxnSpPr>
            <a:cxnSpLocks/>
          </p:cNvCxnSpPr>
          <p:nvPr/>
        </p:nvCxnSpPr>
        <p:spPr>
          <a:xfrm>
            <a:off x="2999000" y="305000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0D6F65-49D3-3E45-5B6B-2448D753802C}"/>
              </a:ext>
            </a:extLst>
          </p:cNvPr>
          <p:cNvCxnSpPr>
            <a:cxnSpLocks/>
          </p:cNvCxnSpPr>
          <p:nvPr/>
        </p:nvCxnSpPr>
        <p:spPr>
          <a:xfrm>
            <a:off x="3028666" y="3415589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5F1D7-88A7-98E5-79AF-3940540648B6}"/>
              </a:ext>
            </a:extLst>
          </p:cNvPr>
          <p:cNvCxnSpPr>
            <a:cxnSpLocks/>
          </p:cNvCxnSpPr>
          <p:nvPr/>
        </p:nvCxnSpPr>
        <p:spPr>
          <a:xfrm>
            <a:off x="3028666" y="3899156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32F8D4-7FEF-7177-C434-107D7F51D90B}"/>
              </a:ext>
            </a:extLst>
          </p:cNvPr>
          <p:cNvCxnSpPr>
            <a:cxnSpLocks/>
          </p:cNvCxnSpPr>
          <p:nvPr/>
        </p:nvCxnSpPr>
        <p:spPr>
          <a:xfrm>
            <a:off x="3028666" y="445231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3EE939-5F81-35D4-3C4C-5492877E3613}"/>
              </a:ext>
            </a:extLst>
          </p:cNvPr>
          <p:cNvCxnSpPr>
            <a:cxnSpLocks/>
          </p:cNvCxnSpPr>
          <p:nvPr/>
        </p:nvCxnSpPr>
        <p:spPr>
          <a:xfrm>
            <a:off x="3014966" y="5724593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29254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28</cp:revision>
  <dcterms:created xsi:type="dcterms:W3CDTF">2021-12-01T17:20:21Z</dcterms:created>
  <dcterms:modified xsi:type="dcterms:W3CDTF">2023-12-18T21:06:51Z</dcterms:modified>
</cp:coreProperties>
</file>