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694C9-CEC2-82F6-B6C7-0A4C87DAC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C395A-6DC8-F8F6-F58C-87D738975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1011B-AE64-26EA-3C97-75A09981E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BD304-1592-3E46-82BA-F3FBAFDC62C1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04C86-86A9-D2AD-E47E-838CD111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8741C-15E1-4A8E-645E-220DD5E64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35F9-034E-8D4B-A304-5058CEBB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4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0AB10-0E0A-E125-8048-03B1A14A4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121F82-1B07-B218-80DF-427300B04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BF458-B4C0-61E2-7ED9-E3585A1A0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BD304-1592-3E46-82BA-F3FBAFDC62C1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00225-BE48-7548-88DD-CC706EA27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C831A-4E51-6E0B-045E-6BA756491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35F9-034E-8D4B-A304-5058CEBB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79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16FDD5-1C46-D9EC-18CD-EAD88EE146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B443C3-FB16-206D-5D52-1F527252E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2A1AD-0491-3819-7A7D-9AE63CB6E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BD304-1592-3E46-82BA-F3FBAFDC62C1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18115-9749-3E33-F64C-FCEA18E42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841B7-C01F-D3C2-233A-63120BE2D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35F9-034E-8D4B-A304-5058CEBB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4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F19FF-EB0C-8EF7-7216-C3F675B1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52166-95FA-FAFF-3B07-2BAE79DF7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15CB-43A2-8ACE-E843-BCA029B72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BD304-1592-3E46-82BA-F3FBAFDC62C1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D221B-6E29-604A-6BF2-A2D116DAD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A2678-1AE8-4BDF-50B7-22B1F687C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35F9-034E-8D4B-A304-5058CEBB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2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92D4F-AB43-372F-F8B3-5F28A77AB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F23E5-EAE5-653C-0F86-8586BEED1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59950-B26B-7AC7-33EC-7900645D4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BD304-1592-3E46-82BA-F3FBAFDC62C1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3F659-2676-4E97-0816-E0D7E08AE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FE127-F223-49E6-84B7-C3060578F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35F9-034E-8D4B-A304-5058CEBB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50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DBA5F-D869-F4B3-8B86-2E5ECB84E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6AD21-2164-679C-4BBF-EEBD046D6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F4CEFD-6043-193E-037F-D927FB516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37037-03DC-5D13-CD81-73D354DCB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BD304-1592-3E46-82BA-F3FBAFDC62C1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A72CF-EA5D-CD7D-8ACC-02ED0A2D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8D822-09CC-79EC-DC61-F07032A6E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35F9-034E-8D4B-A304-5058CEBB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86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43175-CD7C-AF9E-BD7F-2D6BB99E0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3012F-8125-1260-F7F3-D65DE0968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504F42-283F-9D61-F9EE-BFC35FB05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1C73F8-8D22-1BFD-932E-9706EF9217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A4C6C-6352-F2D3-AF86-F3EC3D6775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7FC67F-A1C5-1D33-1249-D2F861B51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BD304-1592-3E46-82BA-F3FBAFDC62C1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BA55C8-8596-9ABB-77CA-6A389124A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62043F-0154-1631-7288-ADC788531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35F9-034E-8D4B-A304-5058CEBB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07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08291-238C-1868-22B6-2C5D66954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12F3F6-695F-8CB3-7D2C-27B34A8BA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BD304-1592-3E46-82BA-F3FBAFDC62C1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B897FF-24D2-0A8A-B207-2AA9245E2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78E9A1-81E0-89BF-1210-CF906E12F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35F9-034E-8D4B-A304-5058CEBB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38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896A56-FF87-62E1-8CAA-A9A9A3088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BD304-1592-3E46-82BA-F3FBAFDC62C1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43DC3-F61B-1D2F-3832-76D1C59D7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CED55-852E-C84C-3175-1F6443528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35F9-034E-8D4B-A304-5058CEBB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82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B1B67-64EF-4DA5-0E28-7B714C44C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874A-E1CD-C9CF-B450-28F16EE02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BF9D6-0C9C-402D-7FE4-868E9C06E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606697-F9AB-DF63-2D58-3577AE207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BD304-1592-3E46-82BA-F3FBAFDC62C1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4593D-478F-4E62-6FF4-C1627F73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8FA2D-D371-04E3-31FC-9A5C3862D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35F9-034E-8D4B-A304-5058CEBB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8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2794-26EF-1B02-6F5B-67330CF69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55A07C-2203-2CF9-A10C-BE36B4071D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9ED9E-4517-8653-6145-4B5558413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5D6E2-E464-7489-1C37-A282C8F4D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BD304-1592-3E46-82BA-F3FBAFDC62C1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CC91C-0491-2D18-E0F2-04498962A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F7DBA-C0D5-B356-ADB6-B356A7F07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35F9-034E-8D4B-A304-5058CEBB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96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DA9AF-509E-E519-4419-DC03FD241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96BE9-3509-4FA0-CAA0-7D7694D48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62637-1F91-8C74-8AF3-BE671A2066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BD304-1592-3E46-82BA-F3FBAFDC62C1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EEFF8-FE51-BF9D-52FD-43155F9D79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7422F-5708-459C-86AF-872251E9B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F35F9-034E-8D4B-A304-5058CEBB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3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9ED6EA-041B-E718-C62C-0C37766C35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08"/>
          <a:stretch/>
        </p:blipFill>
        <p:spPr>
          <a:xfrm>
            <a:off x="2209800" y="925974"/>
            <a:ext cx="7772400" cy="51854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26F48E-B6E5-16CD-C272-53DE5948CE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021" t="87703" r="10510" b="11264"/>
          <a:stretch/>
        </p:blipFill>
        <p:spPr>
          <a:xfrm>
            <a:off x="3586966" y="1388019"/>
            <a:ext cx="1945734" cy="1992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04FB17-E273-A152-D0AA-6355A306280D}"/>
              </a:ext>
            </a:extLst>
          </p:cNvPr>
          <p:cNvSpPr txBox="1"/>
          <p:nvPr/>
        </p:nvSpPr>
        <p:spPr>
          <a:xfrm>
            <a:off x="3824841" y="1151531"/>
            <a:ext cx="1469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Generation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AF007F-D702-B3AF-C61D-3072522965EF}"/>
              </a:ext>
            </a:extLst>
          </p:cNvPr>
          <p:cNvSpPr txBox="1"/>
          <p:nvPr/>
        </p:nvSpPr>
        <p:spPr>
          <a:xfrm>
            <a:off x="3399546" y="1349131"/>
            <a:ext cx="374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8537FD-D811-C215-E7AC-8CF51084FB7A}"/>
              </a:ext>
            </a:extLst>
          </p:cNvPr>
          <p:cNvSpPr txBox="1"/>
          <p:nvPr/>
        </p:nvSpPr>
        <p:spPr>
          <a:xfrm>
            <a:off x="5383267" y="1349130"/>
            <a:ext cx="485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500</a:t>
            </a:r>
          </a:p>
        </p:txBody>
      </p:sp>
    </p:spTree>
    <p:extLst>
      <p:ext uri="{BB962C8B-B14F-4D97-AF65-F5344CB8AC3E}">
        <p14:creationId xmlns:p14="http://schemas.microsoft.com/office/powerpoint/2010/main" val="4153975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Jonika</dc:creator>
  <cp:lastModifiedBy>Michelle Jonika</cp:lastModifiedBy>
  <cp:revision>1</cp:revision>
  <dcterms:created xsi:type="dcterms:W3CDTF">2022-11-11T16:14:13Z</dcterms:created>
  <dcterms:modified xsi:type="dcterms:W3CDTF">2022-11-11T16:21:41Z</dcterms:modified>
</cp:coreProperties>
</file>