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5D64-7274-AEDF-F1F6-8B63BE052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113D8-7FB5-9C57-B985-D8226F41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DDC6-1862-CE39-1764-664B51F1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E1C3-F19C-A8A4-1984-0196873B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91F5-94B6-8828-79D9-A99B1E3A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50B1-E08B-C079-C2C4-7E366735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0BF92-66B9-6B94-2881-E94E9D98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359C-86A0-B5B7-B945-74AC8859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8459-D4E9-85BD-755F-C5D58B0C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8C4C-E531-A978-3E32-38D0E929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E0B8A-E9CB-03CE-6DB6-1427FCF2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C78F-0AC6-AD37-37A6-F82685634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2DB7-EFF5-2306-2962-D6757258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ADC0-5F60-15CE-84ED-D4B989DC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9D99A-D5FC-098C-501F-9B56B0F6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6FC0-0DAA-C63E-9F84-823278B3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5553-2F87-BE83-F5F2-6B5A24CA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AEC69-670A-52AB-6C5A-9053AFAC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2095-86DA-EAE2-326D-19AB053D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DB69-ECF6-E3DD-E8AD-8529012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1F6-BCD2-4581-5CA6-419D115F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80370-EA9A-9D0A-E6AA-B280FC57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0704-E8A0-D153-ACB7-3495B76D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DDE8-5BC8-FA7E-D84F-0C3F91DB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45EB-42AC-E594-FEB2-FD2551D1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8AC3-17C9-F200-04D8-3B73E5E5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E906-FA99-26AC-E9A9-F59E35E5F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2D1CE-8484-1278-B810-0153105C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A8CA-FE8E-3757-87A3-6CA7AE3A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ADF8-A7EA-0813-DB23-233B64B2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A7D5-242C-A0A2-BF6B-DB7E573E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2DCC-5195-F612-8030-02B5ED22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6C8AA-D32F-0851-917A-FE2DA819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05968-AE73-68A3-5F38-CC8A8D53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E1348-5AE9-7C3D-2574-CAD6141D9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2428-7A8C-51EA-63BB-CC9ED4C87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AED6-53A0-3681-FDF4-7E78102E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D6880-08F3-A944-6AA4-4201C58F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351EE-3BC5-43C6-2EC8-17C7A87B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5A27-7366-5ACF-3D9C-6F3218A7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97388-DEAF-75F2-ACC7-4EE51B5E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05E69-844C-F5E3-CD01-4E604EA3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5034A-DA94-D28E-82CF-B9517FFE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DC628-B7E9-4883-B9B9-4D55438D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B2D4D-9C85-83D9-0595-E0E0192A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04665-D564-48CC-2802-B156E526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6E11-E85A-807A-E945-EE4746D7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E0DE-DAE4-EE00-3E8A-4D2F5354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A64C-F10E-70F6-8CD4-2742C7291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E6A99-D161-479F-0154-038BC488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2AEB0-3F7C-3B61-E98D-45856778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A1C6E-D499-D0D9-920A-DE4E8949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A3D9-CDFB-D755-7B31-A376CAA9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9E18C-14DA-8E7D-DD72-B4F8A37E2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2FEEE-B5E5-BB2B-BDFC-F48ABC0FA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9CFD6-8FEE-71A3-3E0C-426F2044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AC5F-C82E-8F87-1A6A-B85FAFF3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EAEB-0678-927E-CA67-37D69025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3D777-D199-3FBC-0721-C8305E7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9F8B7-223D-11D8-2C34-F67EEB3A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A0D2-4A91-AA30-51CA-417B3D5D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33A4-7197-CE44-B094-F8CEA5698B8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C80B-D2EF-0DCE-0DE4-A8B72305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E083-2B46-D6CA-FD08-5BE576934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C879-0B17-6842-ADB1-9D4B7F7E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B86C92-F8C4-F17C-EA79-BE1EC095A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"/>
          <a:stretch/>
        </p:blipFill>
        <p:spPr>
          <a:xfrm>
            <a:off x="2511706" y="0"/>
            <a:ext cx="7470494" cy="6583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32EBAD-22F2-440A-162E-9657E097FF17}"/>
              </a:ext>
            </a:extLst>
          </p:cNvPr>
          <p:cNvSpPr/>
          <p:nvPr/>
        </p:nvSpPr>
        <p:spPr>
          <a:xfrm>
            <a:off x="2662177" y="5625296"/>
            <a:ext cx="393539" cy="34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0AF60-C078-5630-3E93-2E5602E60526}"/>
              </a:ext>
            </a:extLst>
          </p:cNvPr>
          <p:cNvSpPr/>
          <p:nvPr/>
        </p:nvSpPr>
        <p:spPr>
          <a:xfrm>
            <a:off x="2662176" y="3798425"/>
            <a:ext cx="393539" cy="34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C96E9-D71C-AE6A-EB4C-F6B858FF254C}"/>
              </a:ext>
            </a:extLst>
          </p:cNvPr>
          <p:cNvSpPr/>
          <p:nvPr/>
        </p:nvSpPr>
        <p:spPr>
          <a:xfrm>
            <a:off x="2662176" y="2017853"/>
            <a:ext cx="393539" cy="34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D291A-1381-2856-469A-6A52C2D87C5C}"/>
              </a:ext>
            </a:extLst>
          </p:cNvPr>
          <p:cNvSpPr/>
          <p:nvPr/>
        </p:nvSpPr>
        <p:spPr>
          <a:xfrm>
            <a:off x="2662175" y="243069"/>
            <a:ext cx="393539" cy="34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77123-3B96-5BD8-9E47-8264B014D2DF}"/>
              </a:ext>
            </a:extLst>
          </p:cNvPr>
          <p:cNvSpPr txBox="1"/>
          <p:nvPr/>
        </p:nvSpPr>
        <p:spPr>
          <a:xfrm>
            <a:off x="2000974" y="5614250"/>
            <a:ext cx="11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E 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DB8113-C8FC-61C0-AF1E-D4F920753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99"/>
          <a:stretch/>
        </p:blipFill>
        <p:spPr>
          <a:xfrm>
            <a:off x="2047713" y="0"/>
            <a:ext cx="326541" cy="6583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C87E0-2ED4-B58F-E24A-886EBD45CBC6}"/>
              </a:ext>
            </a:extLst>
          </p:cNvPr>
          <p:cNvSpPr txBox="1"/>
          <p:nvPr/>
        </p:nvSpPr>
        <p:spPr>
          <a:xfrm>
            <a:off x="2000974" y="3833678"/>
            <a:ext cx="11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E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5B2FB-7D1F-6021-83B8-EEA25012F37A}"/>
              </a:ext>
            </a:extLst>
          </p:cNvPr>
          <p:cNvSpPr txBox="1"/>
          <p:nvPr/>
        </p:nvSpPr>
        <p:spPr>
          <a:xfrm>
            <a:off x="2000974" y="2053106"/>
            <a:ext cx="11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E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8AFD8-DD07-D563-AE4E-77F2F93883A3}"/>
              </a:ext>
            </a:extLst>
          </p:cNvPr>
          <p:cNvSpPr txBox="1"/>
          <p:nvPr/>
        </p:nvSpPr>
        <p:spPr>
          <a:xfrm>
            <a:off x="2000974" y="291942"/>
            <a:ext cx="11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E 20</a:t>
            </a:r>
          </a:p>
        </p:txBody>
      </p:sp>
    </p:spTree>
    <p:extLst>
      <p:ext uri="{BB962C8B-B14F-4D97-AF65-F5344CB8AC3E}">
        <p14:creationId xmlns:p14="http://schemas.microsoft.com/office/powerpoint/2010/main" val="233863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1</cp:revision>
  <dcterms:created xsi:type="dcterms:W3CDTF">2022-11-11T16:36:50Z</dcterms:created>
  <dcterms:modified xsi:type="dcterms:W3CDTF">2022-11-11T16:41:42Z</dcterms:modified>
</cp:coreProperties>
</file>