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7B5CE-A7E2-2749-849A-4721BFCAD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A1E2E1-0B00-1A41-A43E-907C7A01C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5F7B8-FC69-B549-A16D-56A21A7AD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21A82-F227-B246-8EE2-A211B74D0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747B1-3F4C-4E49-A718-802FEC327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66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01221-B076-B647-94CF-6915E0F29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186A6F-17AD-A740-98A4-8C364723F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CF01C-F768-C74D-B8D6-3721B2958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72E34-EF77-C240-BEA7-FF81DC09F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905B8-8436-904D-A56A-A646D8EE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8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C7FB96-D14A-F74E-8613-518387AFF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2E88B3-7423-0149-ADEE-5D08F7600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977ED-AD0D-744E-937B-998A4EAB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8912D-553C-4D4D-BB3B-E119030C7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4ED3D-D0E1-A343-86DD-A420CC44D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62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25DB4-EE41-3D46-80FB-58F6F9207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6A2DE-AA05-3A4D-889A-76617BEA0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E19C0-2322-2949-A764-D36BBFE1B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B1E00-DB8E-584F-B569-983720C7F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848AA-C5C0-A64D-AEFA-6A6B8170F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07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F249D-319D-B44E-A14C-6C2728AEF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56021-F631-824D-A222-10F0FC108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CCB53-224A-3E41-87C1-DAD2999B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9407E-F7C6-4E41-A6F5-9A085C040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A2F17-646C-B74F-8A32-CDBEF1E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47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1F3A-1831-3643-868A-8EF1C1C0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642C9-636C-6F4B-B92C-26A55EAB8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7774F-2825-E747-B6B4-0FBF2BB7C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F8517C-E8C3-934E-8169-CF74401A5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68C67-6467-1F42-B071-138C3B688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3CFA8-08A3-B648-9C5A-21BC72291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16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7FCB1-9E67-064C-B0BB-48787E5F4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7F6D-611B-E648-8C56-43B1C4DDD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2BFAD-B8DD-FA48-87E0-4621B71B4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F98705-36E8-E049-BEDF-C21CDFF12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B22061-7D8A-6D4A-9C73-E9127E9B90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082B26-9EF9-E140-AF64-8ADFE153E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12/1/21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40902A-E934-7C4D-98C4-1AE813E51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B60423-7F33-174C-9F02-D4F55CA90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DE687-DFBD-2842-AB9B-4DBB2A01F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8B5E38-CBD6-174D-8D26-7685035DF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12/1/21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3CA0DB-D275-4841-A824-6AB1F4165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7E1DEA-DF43-DB47-B89F-69ADD5331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52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BD8B9F-4260-5C43-A92C-27203D5BB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12/1/21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E5933-E3D3-AD4E-AE89-01E45E7A4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C58174-0764-D34E-B0DC-44ED0B9EC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4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8EC1-2FB6-D34B-8C22-F435846C2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DAF9F-26B1-8549-971B-A3A674B0B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38BA91-C78D-AA4C-8091-9D44483FD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7C274-3ED9-EF4C-958C-82284DC4E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342E5-72AF-D842-B213-0CB6E1D52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2C8E4-D7C5-EF46-84DA-3C5852042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99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A8598-7233-A242-9908-4B8B37D62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727BDB-D6BB-F34E-AB86-6EDC5F74A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F35FA-E91C-E14A-AF63-FBC93F734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F068F-34C0-B44C-8075-BF5A28156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7A79A-3D6E-2B40-96CB-21EBB0145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B85A2-2F9B-C448-BC48-4515A4547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94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B6EEEF-1721-3841-B5FF-D56999EC0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6878F-9547-0545-BD82-246F7C48C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4DF3F-2F07-9B4A-9D4F-53AC6CB1BD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089F7-0D66-8D4E-BF21-C7B1994E88E0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973AA-1D1B-FD40-8C27-AF72E7C1B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374C3-5BDC-854B-B46E-44E684322C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16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FE6B3B0-5450-8947-84F3-AE01E51E7E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rcRect r="7134"/>
          <a:stretch/>
        </p:blipFill>
        <p:spPr>
          <a:xfrm>
            <a:off x="0" y="0"/>
            <a:ext cx="4921321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7A254F-2571-D047-A4CD-3710E77268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28"/>
          <a:stretch/>
        </p:blipFill>
        <p:spPr>
          <a:xfrm>
            <a:off x="4921321" y="-10274"/>
            <a:ext cx="4820954" cy="68888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1195CE-EA63-F84A-8043-0731EFBB3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1979" y="739738"/>
            <a:ext cx="1400296" cy="40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97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Jonika</dc:creator>
  <cp:lastModifiedBy>Michelle Jonika</cp:lastModifiedBy>
  <cp:revision>2</cp:revision>
  <dcterms:created xsi:type="dcterms:W3CDTF">2021-12-01T17:20:21Z</dcterms:created>
  <dcterms:modified xsi:type="dcterms:W3CDTF">2021-12-01T17:26:42Z</dcterms:modified>
</cp:coreProperties>
</file>