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462F-3A4B-0C4D-8371-9038B8A5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2460-483D-2242-97BD-C4514E5A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7E0A-DDD5-0B46-894D-A694D12E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05C2-CC84-4340-8C69-A4FB8F30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5472-3AA5-3F41-A4C9-138A8A1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B648-DF6E-7A4D-AD0E-695B16D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ED7E-AC23-5541-9B6E-2F85A853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39B5-3C1C-DB4B-9121-2BFDADF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5AE7-58A4-9E45-A73D-96796D72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4BA4-4B07-0B49-9772-A32533B3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0119D-D54F-D94A-A518-2B23B32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C133-638E-4B44-A694-C011B5EDC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4BC9-8FA1-8A48-AAEC-BCB7D6B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CF70-6D8A-4C4D-840F-E877BBC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CB70-7D5D-2D41-8FD6-A579FFE8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746-A4C9-734D-9832-FD1F541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52F9-F923-A646-B422-874E613E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0F99-B130-0F48-B60D-1822B666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3DF0-1006-DD4A-979F-2E1BE48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B0C5-3B08-1941-B8FC-7E5042BF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83C-4D26-C54F-9310-2811168A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A05F3-7436-5D4F-AA34-9DD9851E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122E-CD9F-5B45-90AC-45827A9A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012F-5587-A94E-8BF8-C0E9D231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A2D9-7ED2-3641-808B-DDFA9F0F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F55D-94A5-6F42-B170-9EFA720F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712B-2A15-6049-82DA-2D984A173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2C36F-A3A5-4A4F-B398-527DAE870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6835-E0AC-714F-A07D-3C27ABFD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631E-19C7-F14D-AFE1-B64F33D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88B5-DE92-4F40-8BDD-4E162560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A07A-3841-A748-A2F4-A2350B12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4C65-85E6-0E41-8DD1-BC786221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FCE9-62F1-1A42-A3C0-0B31C076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4DA3C-1A12-A245-8794-17FE0964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4CD0-3A12-EE4C-B87A-F18BC930E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78B0-D694-0C4F-B346-AF997F7F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321E-B271-5F45-852E-3C9D14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97C3-2CA8-CA48-B4B7-A45D6E1F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0E2-2822-714B-ABB7-58855B6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299B-FDE5-D940-AF25-AF5B0D0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CC272-2C37-544A-B9EC-31789E00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DC75C-F626-D444-BA10-0CB1FA1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07D3D-5ADF-534E-8B3C-CEB276A3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DA2AA-DA01-C842-A650-56858D05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7203-4DC6-8142-BCEA-687386C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572-73A1-754E-A741-DC12F53E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1107-8C34-AA46-B28C-C4056A55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3ED37-D2E9-4840-8464-552FF437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6244-882E-B045-9F51-6A170A7A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0CC7-0B22-6446-B5A4-C939DEC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93840-FFDF-D540-B863-84280448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BCC3-AE8A-DF4C-8916-5348DA1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1E930-C3D9-004C-AEF7-B028A08B7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46EA4-B96A-1A4A-9325-D928645C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585AE-15E6-D749-8698-958C7AB4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67B7-DEA6-FC4D-AACF-F05691F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86DB-78A3-B04C-8186-3FF6E4FD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D8B5C-FCC4-5943-976A-317F5FF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E0DF-F1C3-094B-95CD-318A365C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71CC-6761-6A4F-893F-CCC17F3E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675E-B4AB-B541-84F6-0480D90FD41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BD55-C0F4-4249-8D61-AD8C83D82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1C36-F77F-3D4A-8689-C2554BB2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9A10-65D3-5748-B85F-42CA4505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3223F-646B-6544-A201-471A53FF9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0"/>
          <a:stretch/>
        </p:blipFill>
        <p:spPr>
          <a:xfrm>
            <a:off x="218945" y="0"/>
            <a:ext cx="4917259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648DFB-E4D7-1D47-9CA8-367EC54B0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2"/>
          <a:stretch/>
        </p:blipFill>
        <p:spPr>
          <a:xfrm>
            <a:off x="5116748" y="-14591"/>
            <a:ext cx="4828677" cy="68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1</cp:revision>
  <dcterms:created xsi:type="dcterms:W3CDTF">2021-12-01T17:26:43Z</dcterms:created>
  <dcterms:modified xsi:type="dcterms:W3CDTF">2021-12-01T17:47:29Z</dcterms:modified>
</cp:coreProperties>
</file>