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43"/>
    <p:restoredTop sz="96035"/>
  </p:normalViewPr>
  <p:slideViewPr>
    <p:cSldViewPr snapToGrid="0" snapToObjects="1">
      <p:cViewPr>
        <p:scale>
          <a:sx n="215" d="100"/>
          <a:sy n="215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77E0-E029-034C-92BB-1E442F846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6B9BD-92E6-4B43-B110-8D1D32F6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BF0F-74DC-7346-84E5-5FB19571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5EC2-0671-AE4E-9A3A-179BFA65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D1D2-B614-064C-BC1B-1FCAD52F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E035-F008-404E-B14A-01820C75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AA417-9AAE-7B4D-B83A-25F1F8D0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1DF9-CB48-004D-93D3-1B47891C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9CF1-D9D3-364C-862D-1C1C30C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77F7-9AF7-934C-905E-7CD33D56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336A8-0FD7-7A45-BA56-6C576D439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62C99-548F-7141-91AA-71CD7376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83D2-89B1-994E-926E-3D2059EA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A7C8-95A6-0542-AD29-B16EF4D1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AA7E-EB58-E346-8B8C-9F866A91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1546-011B-FE42-9836-6BAE25BF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1692-B323-4E42-BBF7-B13668C8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536E-16D4-E24E-8C8D-5D4C8DC9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BD50-8E14-DB48-8DD8-189B9D86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DEA7-B178-D245-9990-BC8C6750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9DAA-DD03-2147-93EF-D756A6E1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5B8BA-7FA1-2E4B-AD78-4EA645983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E6AFC-39CA-D841-A7E4-BADC93D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7931-E534-F740-AA1A-F017248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9CDD-A4EB-C342-A49B-3581FE5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4113-409A-4F43-B69E-09AF4594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1E75-53B5-D74E-960B-6E53C4D92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4372F-0DA5-424A-A761-50DD5F60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A716-3F2F-E640-9581-7EEA2580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F053-9612-2149-88E9-08486379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BF10B-535E-E64C-8508-312977F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4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A07A-1541-F446-A360-F8181F07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3416-15F0-AC47-871F-45390A3F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1F516-3651-6140-BF32-CBE4BD531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3F7EC-D4CD-404A-9995-E9E4FE041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13A34-895D-6547-B0F2-85004C3B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2AE5E-99E4-C847-BAE1-0E1053BF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6CC7B-C234-1548-B6B6-30FEE22A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ED7B6-6BA6-A649-AE26-9BEE1CEF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274A-2F61-6048-85B7-874F6BF3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EA269-EE6D-844F-BAE8-1E8FCE30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8FBA2-8686-9B40-934D-28735A8D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1235C-57E8-AE4C-BA64-B36F4C1A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8F382-5140-6645-B654-D4A88D28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4010C-F0DC-E04C-99DA-8F4F83CE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EAA1F-626A-994D-AC02-D03780F2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416F-3D7D-FC49-B6F3-F852B423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7D42-8A16-BC4E-A779-E8EED45C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891C6-BF5B-104C-B439-F6A171A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881F-28C2-BC4A-BB2D-2A4F5536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3796-43FD-0B48-9F2E-6B9DC856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C3B0B-CCEE-3C45-87EE-971B126D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99D0-4B50-0447-9349-479297AA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9A3FA-548E-DB4F-8649-9E8F86844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12A67-889C-A948-8580-C64C7A56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40F91-5A0E-1C42-B8DB-DCAF6516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E09F9-287B-0E41-8435-848BF9D7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EAA8-0FE1-4E49-AB03-B0DF3683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6703E-F984-7241-85ED-FAD6D8CE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83CB-16AD-3549-B167-97EE220A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C9B6-8715-344D-A664-BC127C3A6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FD38-1A96-384C-BF5D-82BC3BCE83BB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C374-D5BD-B34F-B46E-015411B2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7B50-0C7E-9C47-9795-857DA07BF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FA9F-8D5E-7141-BC42-BB3A34B4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3A2485B-BEBE-0F49-B311-E2C461E21CE5}"/>
              </a:ext>
            </a:extLst>
          </p:cNvPr>
          <p:cNvGrpSpPr/>
          <p:nvPr/>
        </p:nvGrpSpPr>
        <p:grpSpPr>
          <a:xfrm>
            <a:off x="2334812" y="78882"/>
            <a:ext cx="6870350" cy="6655832"/>
            <a:chOff x="2334812" y="78882"/>
            <a:chExt cx="6870350" cy="66558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7B5DB5-4613-C445-9A38-3ADE4FBAFD1E}"/>
                </a:ext>
              </a:extLst>
            </p:cNvPr>
            <p:cNvGrpSpPr/>
            <p:nvPr/>
          </p:nvGrpSpPr>
          <p:grpSpPr>
            <a:xfrm>
              <a:off x="2563243" y="544860"/>
              <a:ext cx="6551247" cy="5965763"/>
              <a:chOff x="2339438" y="77189"/>
              <a:chExt cx="7445829" cy="6780396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F6CD31E-65C7-2C48-95CE-C17AEC176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l="5953" t="10693" r="4064" b="7365"/>
              <a:stretch/>
            </p:blipFill>
            <p:spPr>
              <a:xfrm>
                <a:off x="2339438" y="77189"/>
                <a:ext cx="7445829" cy="678039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3F59ECD-BC84-8748-B2D6-4C56FAD18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43845" y="789706"/>
                <a:ext cx="5080454" cy="5080454"/>
              </a:xfrm>
              <a:prstGeom prst="ellipse">
                <a:avLst/>
              </a:prstGeom>
            </p:spPr>
          </p:pic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7DF89E-5FE4-1444-BDB2-0E40683C7D06}"/>
                </a:ext>
              </a:extLst>
            </p:cNvPr>
            <p:cNvSpPr/>
            <p:nvPr/>
          </p:nvSpPr>
          <p:spPr>
            <a:xfrm>
              <a:off x="2832860" y="574790"/>
              <a:ext cx="5874254" cy="5664016"/>
            </a:xfrm>
            <a:prstGeom prst="ellipse">
              <a:avLst/>
            </a:prstGeom>
            <a:no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118BA1-98EB-7F4E-A161-9906C34F4A9A}"/>
                </a:ext>
              </a:extLst>
            </p:cNvPr>
            <p:cNvSpPr/>
            <p:nvPr/>
          </p:nvSpPr>
          <p:spPr>
            <a:xfrm>
              <a:off x="2594187" y="311497"/>
              <a:ext cx="6351600" cy="6190602"/>
            </a:xfrm>
            <a:prstGeom prst="ellipse">
              <a:avLst/>
            </a:prstGeom>
            <a:no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54D037-3201-7B47-A74D-6EF9B570B952}"/>
                </a:ext>
              </a:extLst>
            </p:cNvPr>
            <p:cNvSpPr/>
            <p:nvPr/>
          </p:nvSpPr>
          <p:spPr>
            <a:xfrm>
              <a:off x="2334812" y="78882"/>
              <a:ext cx="6870350" cy="6655832"/>
            </a:xfrm>
            <a:prstGeom prst="ellipse">
              <a:avLst/>
            </a:prstGeom>
            <a:no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884F3F-ECD2-2F45-B185-4E021622CB66}"/>
                </a:ext>
              </a:extLst>
            </p:cNvPr>
            <p:cNvSpPr txBox="1"/>
            <p:nvPr/>
          </p:nvSpPr>
          <p:spPr>
            <a:xfrm>
              <a:off x="2832860" y="2410693"/>
              <a:ext cx="3017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4DD734-0C23-F342-9A04-4348EDF71627}"/>
                </a:ext>
              </a:extLst>
            </p:cNvPr>
            <p:cNvSpPr txBox="1"/>
            <p:nvPr/>
          </p:nvSpPr>
          <p:spPr>
            <a:xfrm>
              <a:off x="2613263" y="2344129"/>
              <a:ext cx="3017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AA539-5C6A-CD41-9CE0-93914AC8D735}"/>
                </a:ext>
              </a:extLst>
            </p:cNvPr>
            <p:cNvSpPr txBox="1"/>
            <p:nvPr/>
          </p:nvSpPr>
          <p:spPr>
            <a:xfrm>
              <a:off x="2380533" y="2272880"/>
              <a:ext cx="3017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E86861-F55B-014A-8224-5D61A581523E}"/>
              </a:ext>
            </a:extLst>
          </p:cNvPr>
          <p:cNvGrpSpPr/>
          <p:nvPr/>
        </p:nvGrpSpPr>
        <p:grpSpPr>
          <a:xfrm>
            <a:off x="5664529" y="3319153"/>
            <a:ext cx="1848111" cy="591813"/>
            <a:chOff x="207818" y="5254831"/>
            <a:chExt cx="1848111" cy="59181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6E55364-FE36-B04B-A875-3A5DCABF5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3906" t="92131" r="76740" b="3283"/>
            <a:stretch/>
          </p:blipFill>
          <p:spPr>
            <a:xfrm>
              <a:off x="538717" y="5536696"/>
              <a:ext cx="1288781" cy="2442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9E724D-8160-9D46-A873-DCED72C42A6D}"/>
                </a:ext>
              </a:extLst>
            </p:cNvPr>
            <p:cNvSpPr txBox="1"/>
            <p:nvPr/>
          </p:nvSpPr>
          <p:spPr>
            <a:xfrm>
              <a:off x="563734" y="5447510"/>
              <a:ext cx="126376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P(large population size)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6F34D3-9369-A94E-8D76-7632B0F60144}"/>
                </a:ext>
              </a:extLst>
            </p:cNvPr>
            <p:cNvSpPr/>
            <p:nvPr/>
          </p:nvSpPr>
          <p:spPr>
            <a:xfrm>
              <a:off x="782315" y="5697844"/>
              <a:ext cx="801584" cy="14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F9106-3D68-5645-8D93-6D7F86082147}"/>
                </a:ext>
              </a:extLst>
            </p:cNvPr>
            <p:cNvSpPr txBox="1"/>
            <p:nvPr/>
          </p:nvSpPr>
          <p:spPr>
            <a:xfrm>
              <a:off x="328023" y="5572441"/>
              <a:ext cx="3620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F1589B-734A-A44D-9731-555755EB71C5}"/>
                </a:ext>
              </a:extLst>
            </p:cNvPr>
            <p:cNvSpPr txBox="1"/>
            <p:nvPr/>
          </p:nvSpPr>
          <p:spPr>
            <a:xfrm>
              <a:off x="1693920" y="5572441"/>
              <a:ext cx="3620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FD2DB7-07E9-1E48-B211-D7770D5E1BA5}"/>
                </a:ext>
              </a:extLst>
            </p:cNvPr>
            <p:cNvSpPr txBox="1"/>
            <p:nvPr/>
          </p:nvSpPr>
          <p:spPr>
            <a:xfrm>
              <a:off x="207818" y="525483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63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4</cp:revision>
  <cp:lastPrinted>2021-09-09T21:00:07Z</cp:lastPrinted>
  <dcterms:created xsi:type="dcterms:W3CDTF">2021-09-07T18:55:02Z</dcterms:created>
  <dcterms:modified xsi:type="dcterms:W3CDTF">2021-09-09T21:15:24Z</dcterms:modified>
</cp:coreProperties>
</file>