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6215F-6D2A-51CE-3256-F34DEE33B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5" t="8221" r="5487"/>
          <a:stretch/>
        </p:blipFill>
        <p:spPr>
          <a:xfrm>
            <a:off x="2716379" y="529359"/>
            <a:ext cx="4415323" cy="6294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8" y="563799"/>
            <a:ext cx="1389138" cy="4402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18D9E1-A40A-FFDC-41CF-959CB3357A30}"/>
              </a:ext>
            </a:extLst>
          </p:cNvPr>
          <p:cNvCxnSpPr>
            <a:cxnSpLocks/>
          </p:cNvCxnSpPr>
          <p:nvPr/>
        </p:nvCxnSpPr>
        <p:spPr>
          <a:xfrm flipV="1">
            <a:off x="2703443" y="1747442"/>
            <a:ext cx="4463803" cy="5073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0AF52E-5657-28CC-33F7-A8B9DA34FD69}"/>
              </a:ext>
            </a:extLst>
          </p:cNvPr>
          <p:cNvCxnSpPr>
            <a:cxnSpLocks/>
          </p:cNvCxnSpPr>
          <p:nvPr/>
        </p:nvCxnSpPr>
        <p:spPr>
          <a:xfrm>
            <a:off x="2712366" y="4017669"/>
            <a:ext cx="4467323" cy="0"/>
          </a:xfrm>
          <a:prstGeom prst="line">
            <a:avLst/>
          </a:prstGeom>
          <a:ln>
            <a:solidFill>
              <a:schemeClr val="dk1">
                <a:alpha val="24692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8EC83-5783-00A4-2949-4971CA0C3577}"/>
              </a:ext>
            </a:extLst>
          </p:cNvPr>
          <p:cNvCxnSpPr>
            <a:cxnSpLocks/>
          </p:cNvCxnSpPr>
          <p:nvPr/>
        </p:nvCxnSpPr>
        <p:spPr>
          <a:xfrm>
            <a:off x="2712366" y="5675159"/>
            <a:ext cx="4467323" cy="0"/>
          </a:xfrm>
          <a:prstGeom prst="line">
            <a:avLst/>
          </a:prstGeom>
          <a:ln>
            <a:solidFill>
              <a:schemeClr val="dk1">
                <a:alpha val="2496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6A536-9D6D-66A2-F77D-A344CE27D1A8}"/>
              </a:ext>
            </a:extLst>
          </p:cNvPr>
          <p:cNvCxnSpPr>
            <a:cxnSpLocks/>
          </p:cNvCxnSpPr>
          <p:nvPr/>
        </p:nvCxnSpPr>
        <p:spPr>
          <a:xfrm>
            <a:off x="2703443" y="4462584"/>
            <a:ext cx="4476246" cy="0"/>
          </a:xfrm>
          <a:prstGeom prst="line">
            <a:avLst/>
          </a:prstGeom>
          <a:ln>
            <a:solidFill>
              <a:schemeClr val="dk1">
                <a:alpha val="2548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E17F73-1FA1-BA0C-D88A-6E28241E9971}"/>
              </a:ext>
            </a:extLst>
          </p:cNvPr>
          <p:cNvCxnSpPr>
            <a:cxnSpLocks/>
          </p:cNvCxnSpPr>
          <p:nvPr/>
        </p:nvCxnSpPr>
        <p:spPr>
          <a:xfrm>
            <a:off x="2696815" y="3240561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58AEA-2C4D-0203-CCF3-DC03FE0BB6E8}"/>
              </a:ext>
            </a:extLst>
          </p:cNvPr>
          <p:cNvCxnSpPr>
            <a:cxnSpLocks/>
          </p:cNvCxnSpPr>
          <p:nvPr/>
        </p:nvCxnSpPr>
        <p:spPr>
          <a:xfrm>
            <a:off x="2696815" y="2617709"/>
            <a:ext cx="4470431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1D6E2B-A6D5-8E93-24FF-FF4CBD9CD786}"/>
              </a:ext>
            </a:extLst>
          </p:cNvPr>
          <p:cNvCxnSpPr>
            <a:cxnSpLocks/>
          </p:cNvCxnSpPr>
          <p:nvPr/>
        </p:nvCxnSpPr>
        <p:spPr>
          <a:xfrm>
            <a:off x="2703443" y="2182575"/>
            <a:ext cx="4463803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4F822-FD43-92BC-6FFF-2033378B2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720" y="788752"/>
            <a:ext cx="929880" cy="73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A3AAD-B2E3-2684-8BAA-146C9B857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720" y="1780842"/>
            <a:ext cx="14224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28AE-9818-4254-0D60-3AEC63D4E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720" y="2219369"/>
            <a:ext cx="1155167" cy="37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103AE-D243-26F9-402F-7AEDAC2E3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720" y="2637086"/>
            <a:ext cx="1062402" cy="6129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81A9-AAAB-4FBC-DFFB-210AE2E8B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259" y="3369020"/>
            <a:ext cx="1146114" cy="2842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5D52DB-9C4C-6321-307B-FD7F674C7C85}"/>
              </a:ext>
            </a:extLst>
          </p:cNvPr>
          <p:cNvCxnSpPr>
            <a:cxnSpLocks/>
          </p:cNvCxnSpPr>
          <p:nvPr/>
        </p:nvCxnSpPr>
        <p:spPr>
          <a:xfrm>
            <a:off x="2709258" y="3583522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739C95D-3A9D-ABC8-C531-6D139C36D2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259" y="3754388"/>
            <a:ext cx="1269918" cy="324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D47FD-102E-617F-E9E9-AE021D53D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7027" y="4217229"/>
            <a:ext cx="1079709" cy="2931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BFCFC-2457-2390-2E86-A5C7EA1347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27" y="4685595"/>
            <a:ext cx="1062402" cy="5208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31AF1D-099C-DF35-B207-840F490423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8259" y="5500932"/>
            <a:ext cx="931341" cy="64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586" r="6198" b="11181"/>
          <a:stretch/>
        </p:blipFill>
        <p:spPr>
          <a:xfrm>
            <a:off x="118672" y="552224"/>
            <a:ext cx="2633450" cy="55023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922A62-36D0-71A4-A008-D0FC1EED2A0C}"/>
              </a:ext>
            </a:extLst>
          </p:cNvPr>
          <p:cNvSpPr txBox="1"/>
          <p:nvPr/>
        </p:nvSpPr>
        <p:spPr>
          <a:xfrm>
            <a:off x="8973980" y="1019090"/>
            <a:ext cx="102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Felidae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AAD3A-6618-3B34-53F1-F80F66A3BC1F}"/>
              </a:ext>
            </a:extLst>
          </p:cNvPr>
          <p:cNvSpPr txBox="1"/>
          <p:nvPr/>
        </p:nvSpPr>
        <p:spPr>
          <a:xfrm>
            <a:off x="8973979" y="1832842"/>
            <a:ext cx="102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Viverridae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6EA05-4DCD-0CD4-A591-49A3387EDCC2}"/>
              </a:ext>
            </a:extLst>
          </p:cNvPr>
          <p:cNvSpPr txBox="1"/>
          <p:nvPr/>
        </p:nvSpPr>
        <p:spPr>
          <a:xfrm>
            <a:off x="8973979" y="2167278"/>
            <a:ext cx="200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Herpestidae</a:t>
            </a:r>
            <a:r>
              <a:rPr lang="en-US" sz="1200" dirty="0"/>
              <a:t>, </a:t>
            </a:r>
            <a:r>
              <a:rPr lang="en-US" sz="1200" dirty="0" err="1"/>
              <a:t>Eupleridae</a:t>
            </a:r>
            <a:r>
              <a:rPr lang="en-US" sz="1200" dirty="0"/>
              <a:t>, </a:t>
            </a:r>
            <a:r>
              <a:rPr lang="en-US" sz="1200" dirty="0" err="1"/>
              <a:t>Hyanidae</a:t>
            </a:r>
            <a:r>
              <a:rPr lang="en-US" sz="1200" dirty="0"/>
              <a:t>, </a:t>
            </a:r>
            <a:r>
              <a:rPr lang="en-US" sz="1200" dirty="0" err="1"/>
              <a:t>Nandinlidae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82CDE-4415-C4C1-DC2D-146B34D1EB29}"/>
              </a:ext>
            </a:extLst>
          </p:cNvPr>
          <p:cNvSpPr txBox="1"/>
          <p:nvPr/>
        </p:nvSpPr>
        <p:spPr>
          <a:xfrm>
            <a:off x="8973979" y="2805048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Canidae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40FEF-7853-622D-81D2-E3266D8175B6}"/>
              </a:ext>
            </a:extLst>
          </p:cNvPr>
          <p:cNvSpPr txBox="1"/>
          <p:nvPr/>
        </p:nvSpPr>
        <p:spPr>
          <a:xfrm>
            <a:off x="8973979" y="3290500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Otariidae and Odobenidae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74CDCC-93E0-0EEC-B607-D57527CD0CA2}"/>
              </a:ext>
            </a:extLst>
          </p:cNvPr>
          <p:cNvSpPr txBox="1"/>
          <p:nvPr/>
        </p:nvSpPr>
        <p:spPr>
          <a:xfrm>
            <a:off x="8973979" y="3740670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Phocidae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C60C4-8C4F-3E81-FF16-A275406BEBF4}"/>
              </a:ext>
            </a:extLst>
          </p:cNvPr>
          <p:cNvSpPr txBox="1"/>
          <p:nvPr/>
        </p:nvSpPr>
        <p:spPr>
          <a:xfrm>
            <a:off x="8973979" y="4114021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Mephitidae</a:t>
            </a:r>
            <a:r>
              <a:rPr lang="en-US" sz="1200" dirty="0"/>
              <a:t> and Procyonidae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E2946-FA6F-B4A4-14ED-BE63CA76DAF5}"/>
              </a:ext>
            </a:extLst>
          </p:cNvPr>
          <p:cNvSpPr txBox="1"/>
          <p:nvPr/>
        </p:nvSpPr>
        <p:spPr>
          <a:xfrm>
            <a:off x="8973979" y="4807508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Mustelidae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51737-4463-8AA5-932E-AEF6DBD3AAA2}"/>
              </a:ext>
            </a:extLst>
          </p:cNvPr>
          <p:cNvSpPr txBox="1"/>
          <p:nvPr/>
        </p:nvSpPr>
        <p:spPr>
          <a:xfrm>
            <a:off x="8973979" y="5789184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Ursidae</a:t>
            </a:r>
          </a:p>
        </p:txBody>
      </p: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27</cp:revision>
  <dcterms:created xsi:type="dcterms:W3CDTF">2021-12-01T17:20:21Z</dcterms:created>
  <dcterms:modified xsi:type="dcterms:W3CDTF">2023-10-25T16:18:12Z</dcterms:modified>
</cp:coreProperties>
</file>