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854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6C430E-3461-FF9E-6B84-4B2FCFA7D26F}"/>
              </a:ext>
            </a:extLst>
          </p:cNvPr>
          <p:cNvCxnSpPr/>
          <p:nvPr/>
        </p:nvCxnSpPr>
        <p:spPr>
          <a:xfrm>
            <a:off x="7013123" y="247651"/>
            <a:ext cx="45228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21" y="762003"/>
            <a:ext cx="1389138" cy="440273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51295F-0DA9-532E-7D24-B3B5338F32FC}"/>
              </a:ext>
            </a:extLst>
          </p:cNvPr>
          <p:cNvGrpSpPr/>
          <p:nvPr/>
        </p:nvGrpSpPr>
        <p:grpSpPr>
          <a:xfrm>
            <a:off x="12832100" y="606868"/>
            <a:ext cx="2776224" cy="5694217"/>
            <a:chOff x="9415776" y="552840"/>
            <a:chExt cx="2776224" cy="5694217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429A21A-C306-1E66-8593-E3F02787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0271" y="877014"/>
              <a:ext cx="1229596" cy="54246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B352C31-C2E2-655D-DA55-DBECA43D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0859" y="1724991"/>
              <a:ext cx="1382048" cy="416808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408FA4F-F3FF-A696-5AAE-134C6CE84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2937" t="14997" r="73303" b="77901"/>
            <a:stretch/>
          </p:blipFill>
          <p:spPr>
            <a:xfrm>
              <a:off x="9461765" y="2063229"/>
              <a:ext cx="1070429" cy="78169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26267578-E428-57D2-B0D5-07FC537F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4648" y="2101102"/>
              <a:ext cx="543834" cy="60962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9332F4F8-8DAE-C9A3-ECA6-58789C831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227431" y="2921499"/>
              <a:ext cx="597520" cy="435439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15A8396F-DDD8-20DE-EF3F-29C47CF4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184648" y="3587462"/>
              <a:ext cx="630811" cy="30669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FDAE701-D9F5-4C67-3BFC-B9A18BBAE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49357" y="3785935"/>
              <a:ext cx="1099016" cy="30150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207F0C0-D5BA-F6EA-FE0A-F35EDEDCB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2287" t="15565" r="55414" b="75003"/>
            <a:stretch/>
          </p:blipFill>
          <p:spPr>
            <a:xfrm flipH="1">
              <a:off x="9652541" y="4188119"/>
              <a:ext cx="1080655" cy="64680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BEC2180-7CD2-0C2E-F12A-43076CCB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70470" y="4867545"/>
              <a:ext cx="521314" cy="599560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9A166F-4B6E-3789-0631-F43DD6B16C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4143" y="552840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C80523-ACF2-46F0-B057-5390D65752EF}"/>
                </a:ext>
              </a:extLst>
            </p:cNvPr>
            <p:cNvCxnSpPr>
              <a:cxnSpLocks/>
            </p:cNvCxnSpPr>
            <p:nvPr/>
          </p:nvCxnSpPr>
          <p:spPr>
            <a:xfrm>
              <a:off x="9438243" y="6247057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C70780E4-C98A-B36E-D097-32EE9AA6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638552" y="5486431"/>
              <a:ext cx="899900" cy="695377"/>
            </a:xfrm>
            <a:prstGeom prst="rect">
              <a:avLst/>
            </a:prstGeom>
          </p:spPr>
        </p:pic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4676D49-C0D1-4CFB-368A-81E6DF14E01A}"/>
                </a:ext>
              </a:extLst>
            </p:cNvPr>
            <p:cNvSpPr/>
            <p:nvPr/>
          </p:nvSpPr>
          <p:spPr>
            <a:xfrm>
              <a:off x="9441712" y="1839433"/>
              <a:ext cx="2381693" cy="805487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2EF7D67-5312-0889-CCFE-C6341B6D0482}"/>
                </a:ext>
              </a:extLst>
            </p:cNvPr>
            <p:cNvSpPr/>
            <p:nvPr/>
          </p:nvSpPr>
          <p:spPr>
            <a:xfrm flipV="1">
              <a:off x="9433766" y="3743403"/>
              <a:ext cx="2381693" cy="46967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901D9D3-5AA3-EAA9-119C-D5CC2D4B5B2D}"/>
                </a:ext>
              </a:extLst>
            </p:cNvPr>
            <p:cNvSpPr/>
            <p:nvPr/>
          </p:nvSpPr>
          <p:spPr>
            <a:xfrm>
              <a:off x="9415776" y="2773929"/>
              <a:ext cx="2381693" cy="22455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EBDF6A8-A3EE-F44A-F80C-14B0067AC1E0}"/>
                </a:ext>
              </a:extLst>
            </p:cNvPr>
            <p:cNvSpPr/>
            <p:nvPr/>
          </p:nvSpPr>
          <p:spPr>
            <a:xfrm flipV="1">
              <a:off x="9441711" y="3299541"/>
              <a:ext cx="2381693" cy="264679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7A8BD2-D3A8-194C-08B8-43E9EF8319A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9510" t="7301" r="3560" b="1548"/>
          <a:stretch/>
        </p:blipFill>
        <p:spPr>
          <a:xfrm>
            <a:off x="2985145" y="515923"/>
            <a:ext cx="4606725" cy="6251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9529C-E908-6A9A-F7AE-F02002A762C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1358" t="8849" r="41036" b="11019"/>
          <a:stretch/>
        </p:blipFill>
        <p:spPr>
          <a:xfrm>
            <a:off x="364188" y="659756"/>
            <a:ext cx="2542845" cy="55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20</cp:revision>
  <dcterms:created xsi:type="dcterms:W3CDTF">2021-12-01T17:20:21Z</dcterms:created>
  <dcterms:modified xsi:type="dcterms:W3CDTF">2022-10-25T20:53:55Z</dcterms:modified>
</cp:coreProperties>
</file>