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E28D0CF-3B1C-54E5-8967-483FA4C89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5" t="9587" r="8228" b="1335"/>
          <a:stretch/>
        </p:blipFill>
        <p:spPr>
          <a:xfrm>
            <a:off x="3562921" y="121225"/>
            <a:ext cx="3230625" cy="67573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9BBE78-3885-3FE7-4022-572A2717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87" y="356407"/>
            <a:ext cx="929880" cy="737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E2A03-2334-218D-898F-03C2C9D7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87" y="1390785"/>
            <a:ext cx="14224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D154C-6C27-29B8-7E7B-BB33485BB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87" y="1840745"/>
            <a:ext cx="1155167" cy="372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CD892F-6A4D-2E85-F0DE-EC79FA83E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112" y="2320404"/>
            <a:ext cx="1062402" cy="612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729422-000D-940A-706E-6D1BFED83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740" y="3050691"/>
            <a:ext cx="1146114" cy="284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8DE401-7BFB-8F96-E98F-A3B84719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740" y="3456495"/>
            <a:ext cx="1269918" cy="324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26142A-7F10-2701-CB56-E81829E76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687" y="3989018"/>
            <a:ext cx="1079709" cy="293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83C981-6952-9DDE-3720-09D53D90BA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8687" y="4813776"/>
            <a:ext cx="1062402" cy="520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7B3366-6B0C-189B-2485-472CFC10C4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2870" y="5680109"/>
            <a:ext cx="931341" cy="6413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A8CB75-CF26-E7E4-9A5B-328DF3CBE025}"/>
              </a:ext>
            </a:extLst>
          </p:cNvPr>
          <p:cNvSpPr txBox="1"/>
          <p:nvPr/>
        </p:nvSpPr>
        <p:spPr>
          <a:xfrm>
            <a:off x="8285611" y="549880"/>
            <a:ext cx="102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Felidae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087D2-8C42-EF17-E5AE-F43410E33CA5}"/>
              </a:ext>
            </a:extLst>
          </p:cNvPr>
          <p:cNvSpPr txBox="1"/>
          <p:nvPr/>
        </p:nvSpPr>
        <p:spPr>
          <a:xfrm>
            <a:off x="8287170" y="1402709"/>
            <a:ext cx="128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Viverridae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B872C-F9D3-CC21-7AE0-1D9D6E56A79B}"/>
              </a:ext>
            </a:extLst>
          </p:cNvPr>
          <p:cNvSpPr txBox="1"/>
          <p:nvPr/>
        </p:nvSpPr>
        <p:spPr>
          <a:xfrm>
            <a:off x="8285611" y="1766254"/>
            <a:ext cx="322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Herpestidae</a:t>
            </a:r>
            <a:r>
              <a:rPr lang="en-US" sz="1600" dirty="0"/>
              <a:t>, </a:t>
            </a:r>
            <a:r>
              <a:rPr lang="en-US" sz="1600" dirty="0" err="1"/>
              <a:t>Eupleridae</a:t>
            </a:r>
            <a:r>
              <a:rPr lang="en-US" sz="1600" dirty="0"/>
              <a:t>, </a:t>
            </a:r>
            <a:r>
              <a:rPr lang="en-US" sz="1600" dirty="0" err="1"/>
              <a:t>Hyanidae</a:t>
            </a:r>
            <a:r>
              <a:rPr lang="en-US" sz="1600" dirty="0"/>
              <a:t>, </a:t>
            </a:r>
            <a:r>
              <a:rPr lang="en-US" sz="1600" dirty="0" err="1"/>
              <a:t>Nandinlidae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4D960E-2BDD-F169-BB41-A3E6F6568BF6}"/>
              </a:ext>
            </a:extLst>
          </p:cNvPr>
          <p:cNvSpPr txBox="1"/>
          <p:nvPr/>
        </p:nvSpPr>
        <p:spPr>
          <a:xfrm>
            <a:off x="8285611" y="2457589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Canidae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FE3-8ABE-ADF2-E6BC-CBB6931DE926}"/>
              </a:ext>
            </a:extLst>
          </p:cNvPr>
          <p:cNvSpPr txBox="1"/>
          <p:nvPr/>
        </p:nvSpPr>
        <p:spPr>
          <a:xfrm>
            <a:off x="8285611" y="2972201"/>
            <a:ext cx="244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Otariidae and Odobenidae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54705-2829-ED51-2E15-D887687932F3}"/>
              </a:ext>
            </a:extLst>
          </p:cNvPr>
          <p:cNvSpPr txBox="1"/>
          <p:nvPr/>
        </p:nvSpPr>
        <p:spPr>
          <a:xfrm>
            <a:off x="8285611" y="3435989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Phocidae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7AD14D-0878-BCB0-896F-35BA1A892FA4}"/>
              </a:ext>
            </a:extLst>
          </p:cNvPr>
          <p:cNvSpPr txBox="1"/>
          <p:nvPr/>
        </p:nvSpPr>
        <p:spPr>
          <a:xfrm>
            <a:off x="8285611" y="3931446"/>
            <a:ext cx="260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Mephitidae</a:t>
            </a:r>
            <a:r>
              <a:rPr lang="en-US" sz="1600" dirty="0"/>
              <a:t> and Procyonidae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A4A9F-0E41-7FF4-264E-5E909C6BE6E4}"/>
              </a:ext>
            </a:extLst>
          </p:cNvPr>
          <p:cNvSpPr txBox="1"/>
          <p:nvPr/>
        </p:nvSpPr>
        <p:spPr>
          <a:xfrm>
            <a:off x="8285611" y="4849589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Mustelidae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D4E2A3-E6AF-BC71-45B3-B6FA8460D079}"/>
              </a:ext>
            </a:extLst>
          </p:cNvPr>
          <p:cNvSpPr txBox="1"/>
          <p:nvPr/>
        </p:nvSpPr>
        <p:spPr>
          <a:xfrm>
            <a:off x="8285611" y="5797909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Ursidae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2A5DC82-99AD-72E8-7E92-6A13772950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586" r="6198" b="11181"/>
          <a:stretch/>
        </p:blipFill>
        <p:spPr>
          <a:xfrm>
            <a:off x="687125" y="27542"/>
            <a:ext cx="2923740" cy="610892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C9D2E5F-3DFE-D842-3B5C-A09386759C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4884" y="30916"/>
            <a:ext cx="1785371" cy="56585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FC9F37-322C-28AE-8024-EB02735CAF16}"/>
              </a:ext>
            </a:extLst>
          </p:cNvPr>
          <p:cNvCxnSpPr>
            <a:cxnSpLocks/>
          </p:cNvCxnSpPr>
          <p:nvPr/>
        </p:nvCxnSpPr>
        <p:spPr>
          <a:xfrm>
            <a:off x="3549221" y="1832842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C30154-49AA-C78D-1E8C-CAB4A200BF3B}"/>
              </a:ext>
            </a:extLst>
          </p:cNvPr>
          <p:cNvCxnSpPr>
            <a:cxnSpLocks/>
          </p:cNvCxnSpPr>
          <p:nvPr/>
        </p:nvCxnSpPr>
        <p:spPr>
          <a:xfrm>
            <a:off x="3562921" y="1348244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6F436D-807C-1DCF-6BED-EC96444A46BB}"/>
              </a:ext>
            </a:extLst>
          </p:cNvPr>
          <p:cNvCxnSpPr>
            <a:cxnSpLocks/>
          </p:cNvCxnSpPr>
          <p:nvPr/>
        </p:nvCxnSpPr>
        <p:spPr>
          <a:xfrm>
            <a:off x="3549221" y="2312217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A982D1-F661-F6A6-1CE6-615A8F9193D5}"/>
              </a:ext>
            </a:extLst>
          </p:cNvPr>
          <p:cNvCxnSpPr>
            <a:cxnSpLocks/>
          </p:cNvCxnSpPr>
          <p:nvPr/>
        </p:nvCxnSpPr>
        <p:spPr>
          <a:xfrm>
            <a:off x="3533255" y="3008904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C1BAFE-F8EE-37C8-92E6-B00A3D1C071A}"/>
              </a:ext>
            </a:extLst>
          </p:cNvPr>
          <p:cNvCxnSpPr>
            <a:cxnSpLocks/>
          </p:cNvCxnSpPr>
          <p:nvPr/>
        </p:nvCxnSpPr>
        <p:spPr>
          <a:xfrm>
            <a:off x="3562921" y="3374493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B3802D-6D78-D60C-A29E-06D3FAD82AC1}"/>
              </a:ext>
            </a:extLst>
          </p:cNvPr>
          <p:cNvCxnSpPr>
            <a:cxnSpLocks/>
          </p:cNvCxnSpPr>
          <p:nvPr/>
        </p:nvCxnSpPr>
        <p:spPr>
          <a:xfrm>
            <a:off x="3562921" y="385806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EA79C8-219D-1420-5CBF-60F3E7FEBB52}"/>
              </a:ext>
            </a:extLst>
          </p:cNvPr>
          <p:cNvCxnSpPr>
            <a:cxnSpLocks/>
          </p:cNvCxnSpPr>
          <p:nvPr/>
        </p:nvCxnSpPr>
        <p:spPr>
          <a:xfrm>
            <a:off x="3562921" y="4339296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A1C5C-40DF-140F-D7A1-79586586C72F}"/>
              </a:ext>
            </a:extLst>
          </p:cNvPr>
          <p:cNvCxnSpPr>
            <a:cxnSpLocks/>
          </p:cNvCxnSpPr>
          <p:nvPr/>
        </p:nvCxnSpPr>
        <p:spPr>
          <a:xfrm>
            <a:off x="3549221" y="5683497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28</cp:revision>
  <dcterms:created xsi:type="dcterms:W3CDTF">2021-12-01T17:20:21Z</dcterms:created>
  <dcterms:modified xsi:type="dcterms:W3CDTF">2023-12-18T21:44:17Z</dcterms:modified>
</cp:coreProperties>
</file>