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Jonika" initials="MJ" lastIdx="1" clrIdx="0">
    <p:extLst>
      <p:ext uri="{19B8F6BF-5375-455C-9EA6-DF929625EA0E}">
        <p15:presenceInfo xmlns:p15="http://schemas.microsoft.com/office/powerpoint/2012/main" userId="Michelle Joni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5CE-A7E2-2749-849A-4721BFCA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1E2E1-0B00-1A41-A43E-907C7A01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F7B8-FC69-B549-A16D-56A21A7A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1A82-F227-B246-8EE2-A211B74D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47B1-3F4C-4E49-A718-802FEC32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221-B076-B647-94CF-6915E0F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6A6F-17AD-A740-98A4-8C364723F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F01C-F768-C74D-B8D6-3721B295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2E34-EF77-C240-BEA7-FF81DC09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05B8-8436-904D-A56A-A646D8E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7FB96-D14A-F74E-8613-518387AFF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E88B3-7423-0149-ADEE-5D08F760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77ED-AD0D-744E-937B-998A4EA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912D-553C-4D4D-BB3B-E119030C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ED3D-D0E1-A343-86DD-A420CC44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5DB4-EE41-3D46-80FB-58F6F920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A2DE-AA05-3A4D-889A-76617BEA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19C0-2322-2949-A764-D36BBFE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1E00-DB8E-584F-B569-983720C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8AA-C5C0-A64D-AEFA-6A6B8170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249D-319D-B44E-A14C-6C2728AE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56021-F631-824D-A222-10F0FC10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CB53-224A-3E41-87C1-DAD2999B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407E-F7C6-4E41-A6F5-9A085C04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2F17-646C-B74F-8A32-CDBEF1E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F3A-1831-3643-868A-8EF1C1C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42C9-636C-6F4B-B92C-26A55EAB8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7774F-2825-E747-B6B4-0FBF2BB7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517C-E8C3-934E-8169-CF74401A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8C67-6467-1F42-B071-138C3B68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3CFA8-08A3-B648-9C5A-21BC7229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CB1-9E67-064C-B0BB-48787E5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7F6D-611B-E648-8C56-43B1C4DD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2BFAD-B8DD-FA48-87E0-4621B71B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98705-36E8-E049-BEDF-C21CDFF12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2061-7D8A-6D4A-9C73-E9127E9B9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82B26-9EF9-E140-AF64-8ADFE153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0902A-E934-7C4D-98C4-1AE813E5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60423-7F33-174C-9F02-D4F55CA9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687-DFBD-2842-AB9B-4DBB2A01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B5E38-CBD6-174D-8D26-7685035D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A0DB-D275-4841-A824-6AB1F416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E1DEA-DF43-DB47-B89F-69ADD533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8B9F-4260-5C43-A92C-27203D5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E5933-E3D3-AD4E-AE89-01E45E7A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8174-0764-D34E-B0DC-44ED0B9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EC1-2FB6-D34B-8C22-F435846C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AF9F-26B1-8549-971B-A3A674B0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8BA91-C78D-AA4C-8091-9D44483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C274-3ED9-EF4C-958C-82284DC4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42E5-72AF-D842-B213-0CB6E1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C8E4-D7C5-EF46-84DA-3C58520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8598-7233-A242-9908-4B8B37D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27BDB-D6BB-F34E-AB86-6EDC5F74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F35FA-E91C-E14A-AF63-FBC93F73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068F-34C0-B44C-8075-BF5A2815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A79A-3D6E-2B40-96CB-21EBB01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85A2-2F9B-C448-BC48-4515A454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6EEEF-1721-3841-B5FF-D56999EC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878F-9547-0545-BD82-246F7C48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DF3F-2F07-9B4A-9D4F-53AC6CB1B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89F7-0D66-8D4E-BF21-C7B1994E88E0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73AA-1D1B-FD40-8C27-AF72E7C1B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74C3-5BDC-854B-B46E-44E68432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E44F822-FD43-92BC-6FFF-2033378B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32" y="397503"/>
            <a:ext cx="929880" cy="7376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EA3AAD-B2E3-2684-8BAA-146C9B857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32" y="1431881"/>
            <a:ext cx="1422400" cy="381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7528AE-9818-4254-0D60-3AEC63D4E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32" y="1881841"/>
            <a:ext cx="1155167" cy="3722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9103AE-D243-26F9-402F-7AEDAC2E3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857" y="2361500"/>
            <a:ext cx="1062402" cy="6129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0581A9-AAAB-4FBC-DFFB-210AE2E8B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485" y="3091787"/>
            <a:ext cx="1146114" cy="28429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739C95D-3A9D-ABC8-C531-6D139C36D2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3485" y="3497591"/>
            <a:ext cx="1269918" cy="3249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6D47FD-102E-617F-E9E9-AE021D53D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4432" y="4030114"/>
            <a:ext cx="1079709" cy="2931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D1BFCFC-2457-2390-2E86-A5C7EA1347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4432" y="4854872"/>
            <a:ext cx="1062402" cy="5208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831AF1D-099C-DF35-B207-840F490423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8615" y="5721205"/>
            <a:ext cx="931341" cy="641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E209D7-D358-B4F5-36C2-075762DF3479}"/>
              </a:ext>
            </a:extLst>
          </p:cNvPr>
          <p:cNvSpPr txBox="1"/>
          <p:nvPr/>
        </p:nvSpPr>
        <p:spPr>
          <a:xfrm>
            <a:off x="7751356" y="590976"/>
            <a:ext cx="1029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Felidae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75165-2708-9331-A883-1CBADCF2FA2A}"/>
              </a:ext>
            </a:extLst>
          </p:cNvPr>
          <p:cNvSpPr txBox="1"/>
          <p:nvPr/>
        </p:nvSpPr>
        <p:spPr>
          <a:xfrm>
            <a:off x="7752915" y="1443805"/>
            <a:ext cx="1287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Viverridae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8F753-B476-37E2-BBC8-FFBDA0E23957}"/>
              </a:ext>
            </a:extLst>
          </p:cNvPr>
          <p:cNvSpPr txBox="1"/>
          <p:nvPr/>
        </p:nvSpPr>
        <p:spPr>
          <a:xfrm>
            <a:off x="7731935" y="1807831"/>
            <a:ext cx="3228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Herpestidae</a:t>
            </a:r>
            <a:r>
              <a:rPr lang="en-US" sz="1600" dirty="0"/>
              <a:t>, </a:t>
            </a:r>
            <a:r>
              <a:rPr lang="en-US" sz="1600" dirty="0" err="1"/>
              <a:t>Eupleridae</a:t>
            </a:r>
            <a:r>
              <a:rPr lang="en-US" sz="1600" dirty="0"/>
              <a:t>, </a:t>
            </a:r>
            <a:r>
              <a:rPr lang="en-US" sz="1600" dirty="0" err="1"/>
              <a:t>Hyanidae</a:t>
            </a:r>
            <a:r>
              <a:rPr lang="en-US" sz="1600" dirty="0"/>
              <a:t>, </a:t>
            </a:r>
            <a:r>
              <a:rPr lang="en-US" sz="1600" dirty="0" err="1"/>
              <a:t>Nandinlidae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FBE5FC-56E3-6828-3335-0792ED845133}"/>
              </a:ext>
            </a:extLst>
          </p:cNvPr>
          <p:cNvSpPr txBox="1"/>
          <p:nvPr/>
        </p:nvSpPr>
        <p:spPr>
          <a:xfrm>
            <a:off x="7751356" y="2498685"/>
            <a:ext cx="200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Canidae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C43B5A-FB35-EEC7-5A3A-8C051AB20D9E}"/>
              </a:ext>
            </a:extLst>
          </p:cNvPr>
          <p:cNvSpPr txBox="1"/>
          <p:nvPr/>
        </p:nvSpPr>
        <p:spPr>
          <a:xfrm>
            <a:off x="7751356" y="3013297"/>
            <a:ext cx="244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Otariidae and Odobenidae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1F13E5-6C4E-4FFA-3628-9B554DA042F6}"/>
              </a:ext>
            </a:extLst>
          </p:cNvPr>
          <p:cNvSpPr txBox="1"/>
          <p:nvPr/>
        </p:nvSpPr>
        <p:spPr>
          <a:xfrm>
            <a:off x="7751356" y="3477085"/>
            <a:ext cx="200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Phocidae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E869F5-E956-9A27-5559-70C9F391B27B}"/>
              </a:ext>
            </a:extLst>
          </p:cNvPr>
          <p:cNvSpPr txBox="1"/>
          <p:nvPr/>
        </p:nvSpPr>
        <p:spPr>
          <a:xfrm>
            <a:off x="7751356" y="3972542"/>
            <a:ext cx="2604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Mephitidae</a:t>
            </a:r>
            <a:r>
              <a:rPr lang="en-US" sz="1600" dirty="0"/>
              <a:t> and Procyonidae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00E5DF-5695-CA53-F9A3-B4EB3E33FF63}"/>
              </a:ext>
            </a:extLst>
          </p:cNvPr>
          <p:cNvSpPr txBox="1"/>
          <p:nvPr/>
        </p:nvSpPr>
        <p:spPr>
          <a:xfrm>
            <a:off x="7751356" y="4890685"/>
            <a:ext cx="200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Mustelidae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26A024-63AC-AAA1-DF54-094D1770EF25}"/>
              </a:ext>
            </a:extLst>
          </p:cNvPr>
          <p:cNvSpPr txBox="1"/>
          <p:nvPr/>
        </p:nvSpPr>
        <p:spPr>
          <a:xfrm>
            <a:off x="7751356" y="5839005"/>
            <a:ext cx="200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Ursidae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516FA18-3B00-346E-1C31-9C8EBEF337F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3791" t="9199" r="7596" b="1724"/>
          <a:stretch/>
        </p:blipFill>
        <p:spPr>
          <a:xfrm>
            <a:off x="2876765" y="131955"/>
            <a:ext cx="3250161" cy="6751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E13B4B-B74E-6010-AE99-49602C3DE8E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586" r="6198" b="11181"/>
          <a:stretch/>
        </p:blipFill>
        <p:spPr>
          <a:xfrm>
            <a:off x="152870" y="68638"/>
            <a:ext cx="2923740" cy="6108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EEC90-28A1-A3AD-12AE-1D3FC7FBD4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10629" y="72012"/>
            <a:ext cx="1785371" cy="56585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2FC3B2-C369-302F-D282-58F2197112AF}"/>
              </a:ext>
            </a:extLst>
          </p:cNvPr>
          <p:cNvCxnSpPr>
            <a:cxnSpLocks/>
          </p:cNvCxnSpPr>
          <p:nvPr/>
        </p:nvCxnSpPr>
        <p:spPr>
          <a:xfrm>
            <a:off x="3014966" y="1873938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AC4BAC-9FE2-C55F-A44E-8BFFC31B8CFB}"/>
              </a:ext>
            </a:extLst>
          </p:cNvPr>
          <p:cNvCxnSpPr>
            <a:cxnSpLocks/>
          </p:cNvCxnSpPr>
          <p:nvPr/>
        </p:nvCxnSpPr>
        <p:spPr>
          <a:xfrm>
            <a:off x="3028666" y="1389340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EE1360-74FF-AFF6-10A5-E01C65048453}"/>
              </a:ext>
            </a:extLst>
          </p:cNvPr>
          <p:cNvCxnSpPr>
            <a:cxnSpLocks/>
          </p:cNvCxnSpPr>
          <p:nvPr/>
        </p:nvCxnSpPr>
        <p:spPr>
          <a:xfrm>
            <a:off x="3014966" y="2353313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03C132-F70C-C526-6A48-59F6C0F78252}"/>
              </a:ext>
            </a:extLst>
          </p:cNvPr>
          <p:cNvCxnSpPr>
            <a:cxnSpLocks/>
          </p:cNvCxnSpPr>
          <p:nvPr/>
        </p:nvCxnSpPr>
        <p:spPr>
          <a:xfrm>
            <a:off x="2999000" y="3050000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0D6F65-49D3-3E45-5B6B-2448D753802C}"/>
              </a:ext>
            </a:extLst>
          </p:cNvPr>
          <p:cNvCxnSpPr>
            <a:cxnSpLocks/>
          </p:cNvCxnSpPr>
          <p:nvPr/>
        </p:nvCxnSpPr>
        <p:spPr>
          <a:xfrm>
            <a:off x="3028666" y="3415589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25F1D7-88A7-98E5-79AF-3940540648B6}"/>
              </a:ext>
            </a:extLst>
          </p:cNvPr>
          <p:cNvCxnSpPr>
            <a:cxnSpLocks/>
          </p:cNvCxnSpPr>
          <p:nvPr/>
        </p:nvCxnSpPr>
        <p:spPr>
          <a:xfrm>
            <a:off x="3028666" y="3899156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32F8D4-7FEF-7177-C434-107D7F51D90B}"/>
              </a:ext>
            </a:extLst>
          </p:cNvPr>
          <p:cNvCxnSpPr>
            <a:cxnSpLocks/>
          </p:cNvCxnSpPr>
          <p:nvPr/>
        </p:nvCxnSpPr>
        <p:spPr>
          <a:xfrm>
            <a:off x="3028666" y="4380392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3EE939-5F81-35D4-3C4C-5492877E3613}"/>
              </a:ext>
            </a:extLst>
          </p:cNvPr>
          <p:cNvCxnSpPr>
            <a:cxnSpLocks/>
          </p:cNvCxnSpPr>
          <p:nvPr/>
        </p:nvCxnSpPr>
        <p:spPr>
          <a:xfrm>
            <a:off x="3014966" y="5724593"/>
            <a:ext cx="3005690" cy="0"/>
          </a:xfrm>
          <a:prstGeom prst="line">
            <a:avLst/>
          </a:prstGeom>
          <a:ln>
            <a:solidFill>
              <a:schemeClr val="dk1">
                <a:alpha val="26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7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29258</TotalTime>
  <Words>19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29</cp:revision>
  <dcterms:created xsi:type="dcterms:W3CDTF">2021-12-01T17:20:21Z</dcterms:created>
  <dcterms:modified xsi:type="dcterms:W3CDTF">2023-12-18T21:43:02Z</dcterms:modified>
</cp:coreProperties>
</file>