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" roundtripDataSignature="AMtx7mhjHISIETa08xEuc9Km+yuZFdKF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94674"/>
  </p:normalViewPr>
  <p:slideViewPr>
    <p:cSldViewPr snapToGrid="0" snapToObjects="1">
      <p:cViewPr>
        <p:scale>
          <a:sx n="190" d="100"/>
          <a:sy n="190" d="100"/>
        </p:scale>
        <p:origin x="-232" y="-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6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1534115" y="3861357"/>
            <a:ext cx="5109900" cy="1861500"/>
          </a:xfrm>
          <a:prstGeom prst="roundRect">
            <a:avLst>
              <a:gd name="adj" fmla="val 6514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1534115" y="1561652"/>
            <a:ext cx="5109900" cy="1699800"/>
          </a:xfrm>
          <a:prstGeom prst="roundRect">
            <a:avLst>
              <a:gd name="adj" fmla="val 6514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8"/>
          <p:cNvCxnSpPr>
            <a:cxnSpLocks/>
          </p:cNvCxnSpPr>
          <p:nvPr/>
        </p:nvCxnSpPr>
        <p:spPr>
          <a:xfrm>
            <a:off x="3601904" y="3250615"/>
            <a:ext cx="0" cy="61074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triangle" w="med" len="med"/>
            <a:tailEnd type="none" w="sm" len="sm"/>
          </a:ln>
        </p:spPr>
      </p:cxnSp>
      <p:sp>
        <p:nvSpPr>
          <p:cNvPr id="94" name="Google Shape;94;p18"/>
          <p:cNvSpPr/>
          <p:nvPr/>
        </p:nvSpPr>
        <p:spPr>
          <a:xfrm>
            <a:off x="3185001" y="3402725"/>
            <a:ext cx="30000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US" sz="1867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1867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winged → wingless</a:t>
            </a:r>
            <a:r>
              <a:rPr lang="en-US" sz="1867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3073108" y="2624438"/>
            <a:ext cx="577400" cy="4591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5605677" y="2624438"/>
            <a:ext cx="805001" cy="4591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1762545" y="2624438"/>
            <a:ext cx="805001" cy="4591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4165716" y="2624438"/>
            <a:ext cx="805001" cy="4591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18"/>
          <p:cNvCxnSpPr>
            <a:cxnSpLocks/>
            <a:stCxn id="95" idx="0"/>
            <a:endCxn id="98" idx="0"/>
          </p:cNvCxnSpPr>
          <p:nvPr/>
        </p:nvCxnSpPr>
        <p:spPr>
          <a:xfrm rot="-5400000" flipH="1">
            <a:off x="3964658" y="2021588"/>
            <a:ext cx="600" cy="1206300"/>
          </a:xfrm>
          <a:prstGeom prst="curvedConnector3">
            <a:avLst>
              <a:gd name="adj1" fmla="val -93040000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" name="Google Shape;100;p18"/>
          <p:cNvCxnSpPr>
            <a:cxnSpLocks/>
            <a:stCxn id="95" idx="0"/>
            <a:endCxn id="96" idx="0"/>
          </p:cNvCxnSpPr>
          <p:nvPr/>
        </p:nvCxnSpPr>
        <p:spPr>
          <a:xfrm rot="-5400000" flipH="1">
            <a:off x="4684658" y="1301588"/>
            <a:ext cx="600" cy="2646300"/>
          </a:xfrm>
          <a:prstGeom prst="curvedConnector3">
            <a:avLst>
              <a:gd name="adj1" fmla="val -131568169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1" name="Google Shape;101;p18"/>
          <p:cNvCxnSpPr>
            <a:cxnSpLocks/>
            <a:stCxn id="95" idx="0"/>
            <a:endCxn id="97" idx="0"/>
          </p:cNvCxnSpPr>
          <p:nvPr/>
        </p:nvCxnSpPr>
        <p:spPr>
          <a:xfrm rot="5400000">
            <a:off x="2763158" y="2026388"/>
            <a:ext cx="600" cy="1196700"/>
          </a:xfrm>
          <a:prstGeom prst="curvedConnector3">
            <a:avLst>
              <a:gd name="adj1" fmla="val -69095009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2" name="Google Shape;102;p18"/>
          <p:cNvSpPr txBox="1"/>
          <p:nvPr/>
        </p:nvSpPr>
        <p:spPr>
          <a:xfrm>
            <a:off x="1584201" y="1531859"/>
            <a:ext cx="16008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n-US" sz="2133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wingless </a:t>
            </a:r>
            <a:endParaRPr sz="1400" b="1" i="0" u="none" strike="noStrike" cap="none" dirty="0">
              <a:solidFill>
                <a:srgbClr val="000000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11061031" y="6520478"/>
            <a:ext cx="1064700" cy="30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3073104" y="5003096"/>
            <a:ext cx="577500" cy="459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5605677" y="5003096"/>
            <a:ext cx="805200" cy="4593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1762489" y="5008096"/>
            <a:ext cx="805200" cy="4593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4156019" y="5013207"/>
            <a:ext cx="805200" cy="4593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18"/>
          <p:cNvCxnSpPr/>
          <p:nvPr/>
        </p:nvCxnSpPr>
        <p:spPr>
          <a:xfrm rot="5400000">
            <a:off x="2763158" y="4403638"/>
            <a:ext cx="600" cy="1196700"/>
          </a:xfrm>
          <a:prstGeom prst="curvedConnector3">
            <a:avLst>
              <a:gd name="adj1" fmla="val -69964667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" name="Google Shape;110;p18"/>
          <p:cNvCxnSpPr/>
          <p:nvPr/>
        </p:nvCxnSpPr>
        <p:spPr>
          <a:xfrm rot="-5400000" flipH="1">
            <a:off x="4684708" y="3684638"/>
            <a:ext cx="600" cy="2646300"/>
          </a:xfrm>
          <a:prstGeom prst="curvedConnector3">
            <a:avLst>
              <a:gd name="adj1" fmla="val -131568169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1" name="Google Shape;111;p18"/>
          <p:cNvCxnSpPr/>
          <p:nvPr/>
        </p:nvCxnSpPr>
        <p:spPr>
          <a:xfrm rot="-5400000" flipH="1">
            <a:off x="3964658" y="4402126"/>
            <a:ext cx="600" cy="1206300"/>
          </a:xfrm>
          <a:prstGeom prst="curvedConnector3">
            <a:avLst>
              <a:gd name="adj1" fmla="val -90109167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2" name="Google Shape;112;p18"/>
          <p:cNvSpPr txBox="1"/>
          <p:nvPr/>
        </p:nvSpPr>
        <p:spPr>
          <a:xfrm>
            <a:off x="1584201" y="3792216"/>
            <a:ext cx="3000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winged</a:t>
            </a:r>
            <a:endParaRPr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68ECE0-0858-4B3D-B050-BB68F6463193}"/>
                  </a:ext>
                </a:extLst>
              </p:cNvPr>
              <p:cNvSpPr txBox="1"/>
              <p:nvPr/>
            </p:nvSpPr>
            <p:spPr>
              <a:xfrm>
                <a:off x="2244673" y="2273369"/>
                <a:ext cx="3383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68ECE0-0858-4B3D-B050-BB68F646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673" y="2273369"/>
                <a:ext cx="338328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0107BC8-983A-FEDB-22F4-4AABE3970591}"/>
                  </a:ext>
                </a:extLst>
              </p:cNvPr>
              <p:cNvSpPr/>
              <p:nvPr/>
            </p:nvSpPr>
            <p:spPr>
              <a:xfrm>
                <a:off x="4172832" y="2273369"/>
                <a:ext cx="43332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0107BC8-983A-FEDB-22F4-4AABE3970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832" y="2273369"/>
                <a:ext cx="433324" cy="338554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0AFD020-4DAE-78CD-09C5-9B693D71D594}"/>
                  </a:ext>
                </a:extLst>
              </p:cNvPr>
              <p:cNvSpPr/>
              <p:nvPr/>
            </p:nvSpPr>
            <p:spPr>
              <a:xfrm>
                <a:off x="2202994" y="4665163"/>
                <a:ext cx="44204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0AFD020-4DAE-78CD-09C5-9B693D71D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994" y="4665163"/>
                <a:ext cx="442044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CF327BF-D2BF-6893-A86D-01FC480BA496}"/>
                  </a:ext>
                </a:extLst>
              </p:cNvPr>
              <p:cNvSpPr/>
              <p:nvPr/>
            </p:nvSpPr>
            <p:spPr>
              <a:xfrm>
                <a:off x="4165716" y="4661774"/>
                <a:ext cx="4015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CF327BF-D2BF-6893-A86D-01FC480BA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716" y="4661774"/>
                <a:ext cx="401585" cy="338554"/>
              </a:xfrm>
              <a:prstGeom prst="rect">
                <a:avLst/>
              </a:prstGeom>
              <a:blipFill>
                <a:blip r:embed="rId6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67E73A7-834E-B678-A8E0-D61638A95592}"/>
                  </a:ext>
                </a:extLst>
              </p:cNvPr>
              <p:cNvSpPr/>
              <p:nvPr/>
            </p:nvSpPr>
            <p:spPr>
              <a:xfrm>
                <a:off x="5518393" y="4670768"/>
                <a:ext cx="4463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67E73A7-834E-B678-A8E0-D61638A95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393" y="4670768"/>
                <a:ext cx="446340" cy="338554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B786285-E7E6-5B5A-C949-6DA9B4C3F4D0}"/>
                  </a:ext>
                </a:extLst>
              </p:cNvPr>
              <p:cNvSpPr/>
              <p:nvPr/>
            </p:nvSpPr>
            <p:spPr>
              <a:xfrm>
                <a:off x="5553383" y="2273369"/>
                <a:ext cx="4415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B786285-E7E6-5B5A-C949-6DA9B4C3F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383" y="2273369"/>
                <a:ext cx="441595" cy="338554"/>
              </a:xfrm>
              <a:prstGeom prst="rect">
                <a:avLst/>
              </a:prstGeom>
              <a:blipFill>
                <a:blip r:embed="rId8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25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 Blackmon</dc:creator>
  <cp:lastModifiedBy>Microsoft Office User</cp:lastModifiedBy>
  <cp:revision>3</cp:revision>
  <dcterms:created xsi:type="dcterms:W3CDTF">2020-10-22T21:05:10Z</dcterms:created>
  <dcterms:modified xsi:type="dcterms:W3CDTF">2022-10-11T17:12:37Z</dcterms:modified>
</cp:coreProperties>
</file>