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2"/>
  </p:normalViewPr>
  <p:slideViewPr>
    <p:cSldViewPr snapToGrid="0">
      <p:cViewPr varScale="1">
        <p:scale>
          <a:sx n="114" d="100"/>
          <a:sy n="114" d="100"/>
        </p:scale>
        <p:origin x="9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494F-816D-75CC-E4D6-871A4C37E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27777C-47F9-73B7-033A-8EC907EF8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EBA62-55DE-B02F-2E92-7375F636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E2494-65EC-574F-BC1E-E5CDA6217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2E2C1-99DF-FE32-B9C6-8A05158B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3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31B3-8C4C-815A-EABB-AAB9DC99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D1696-1DE5-2CEA-6F2F-F871B09F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B7909-506C-C63E-6762-079EF5380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9177C-F2AE-1F94-9073-15504CD0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849EC-C544-C8DC-8C10-BBF3D409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57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8B4C26-0704-C72C-0DE9-2B92456F98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6D5C9-2C63-0DF8-DF4C-F1072EDCEA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4D1E-60F6-9821-A48C-19E93DD2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F7FEE-5BD0-E8F8-4655-B73F6B7C1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6494C-C98F-F194-3C2B-B2DDA220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10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07D8C-D679-32A3-7DC1-5F8BAA80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D7CC-BD08-9C08-6C01-8D80A7979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12303-6519-E6EA-64D3-69923FBA3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72C2A-EBB8-3F37-DC56-53404AF1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94FE6-A877-ADBD-6265-2C862EECE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8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A99F-B3CA-FF7B-22EE-B938AC69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90AB8-4820-2B22-315E-23A5931F6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9E7C8-40EF-1BC3-80E7-0B7E5C16B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B430-8A64-C1B5-09CE-D9CAEAAC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6ECD6-3487-183D-F49B-ABF80945F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9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F7BAA-86B4-B6B3-29A4-0DEF68EBB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7CB65-E6DF-DDE6-DBF1-0E14F0A77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68840-056D-CF54-B17D-E1D6A4795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F2891-9E4C-1426-86C4-CCBA52B4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B5CBC-B4CC-8221-7C2B-A49D51EB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CAD23-A754-C164-1F99-8D1C95B6E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7B06D-2F24-1E75-3162-B082F725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5642-902C-AAC2-755C-F47D36BE1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3D1E4-7D4B-A088-DE72-AAC15D97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F6ED5A-58AC-54A5-8F93-ED3B942B0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0498E-3C6C-233F-9812-8456E66E9D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7487C0-A66D-00C4-C94B-F4F0C021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E56417-6CB8-A10A-0A05-EB2F7B8EB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04850-8E85-E1F7-7FCF-5292DE22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1B3F-D451-4EE2-C9F6-4A92BAC0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F3467F-53F4-CAF5-2B66-1E2FFB1D3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31A0F-B221-2F89-3331-AC4CD815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1E8A3-E8AD-0EB7-6F36-46B5BC26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6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CAB76D-44DE-DCF4-9D8B-AC7DDBC7C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1D5F4F-A97E-F71B-988B-BCD64A7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4073D-925A-1C61-1EBF-12B084A2D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FC4E-CD96-4446-2D01-B592A0FF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BA5C1-0852-EC3E-821F-D457C7DCD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A72A8B-E0D9-CEC6-7177-838536824D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7A115D-F68B-E1B9-1042-07E2473ED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BEF1C-AA3E-06B4-D219-05F680ECC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79DCE-C2E2-3770-8D36-E5468A24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96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26201-C01C-6506-113B-B6DD6389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083B25-1886-020E-B04C-50C6CF360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7C72E-3AEA-B45D-C07A-34D300686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5F1128-5339-8FA2-865C-4D779962F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B1192-4BEA-E86C-50B6-E97538BC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B24B-2932-F7EB-8D0B-8CCC4E2C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29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B7954-0EC8-6DD9-637E-172D3EDE8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932C4-B664-88FC-24AE-C97EF9CDB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507A7-6535-74F9-1FD0-06BCF371A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4DCDB-AD9D-4A40-BECA-6BBD14494FE8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EEADA-D704-007C-8E17-6DB6E1744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F934-23D4-E20F-D59B-78940301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83044-FEE2-A942-A066-BFCA604F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65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03CA0-AB6B-A2C0-4AC5-EC0B42EDF15B}"/>
              </a:ext>
            </a:extLst>
          </p:cNvPr>
          <p:cNvSpPr txBox="1"/>
          <p:nvPr/>
        </p:nvSpPr>
        <p:spPr>
          <a:xfrm>
            <a:off x="248115" y="224135"/>
            <a:ext cx="1168369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Gene Ontology: </a:t>
            </a:r>
            <a:r>
              <a:rPr lang="en-US" dirty="0"/>
              <a:t>A standardized system used to describe the attributes of genes and gene products (such as proteins) across all species in a consistent way.</a:t>
            </a:r>
          </a:p>
          <a:p>
            <a:endParaRPr lang="en-US" dirty="0"/>
          </a:p>
          <a:p>
            <a:r>
              <a:rPr lang="en-US" b="1" dirty="0"/>
              <a:t>GO Enrichment Analysis: </a:t>
            </a:r>
            <a:r>
              <a:rPr lang="en-US" dirty="0"/>
              <a:t>When a subset of genes have been identified a GO enrichment analysis can be performed to see if the identified genes share in a common process or function at a molecular or cellular level. These analyses are common in GWAS, selection scans, expression studies, and more.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2A4FA4-71BE-B2EA-C539-729A2BA99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24" y="3010830"/>
            <a:ext cx="4834241" cy="27821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17E92A-D8A5-6278-9291-15087060509F}"/>
              </a:ext>
            </a:extLst>
          </p:cNvPr>
          <p:cNvSpPr txBox="1"/>
          <p:nvPr/>
        </p:nvSpPr>
        <p:spPr>
          <a:xfrm>
            <a:off x="359627" y="2288808"/>
            <a:ext cx="4795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2,000 rows describing GO terms for your genome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F2AA91-5E24-E97B-5BC1-54072872B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531" y="3010830"/>
            <a:ext cx="2596529" cy="28668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A0395-3182-2895-1AEA-96714B30BB3F}"/>
              </a:ext>
            </a:extLst>
          </p:cNvPr>
          <p:cNvSpPr txBox="1"/>
          <p:nvPr/>
        </p:nvSpPr>
        <p:spPr>
          <a:xfrm>
            <a:off x="6233531" y="2352321"/>
            <a:ext cx="3230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Genes identified from 2 studies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D7D212-AEB4-C712-9942-8C387641FD97}"/>
              </a:ext>
            </a:extLst>
          </p:cNvPr>
          <p:cNvSpPr/>
          <p:nvPr/>
        </p:nvSpPr>
        <p:spPr>
          <a:xfrm>
            <a:off x="248115" y="2196790"/>
            <a:ext cx="5282890" cy="41036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2DA1B-8BA2-DD9A-E2BE-BF6F797CB835}"/>
              </a:ext>
            </a:extLst>
          </p:cNvPr>
          <p:cNvSpPr/>
          <p:nvPr/>
        </p:nvSpPr>
        <p:spPr>
          <a:xfrm>
            <a:off x="6095999" y="2196790"/>
            <a:ext cx="3367775" cy="410364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684D0B-894C-C228-57DC-8EB686113AFA}"/>
              </a:ext>
            </a:extLst>
          </p:cNvPr>
          <p:cNvSpPr txBox="1"/>
          <p:nvPr/>
        </p:nvSpPr>
        <p:spPr>
          <a:xfrm>
            <a:off x="9601306" y="3468029"/>
            <a:ext cx="245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a Monte Carlo to do GO Enrichment Analysis</a:t>
            </a:r>
          </a:p>
        </p:txBody>
      </p:sp>
    </p:spTree>
    <p:extLst>
      <p:ext uri="{BB962C8B-B14F-4D97-AF65-F5344CB8AC3E}">
        <p14:creationId xmlns:p14="http://schemas.microsoft.com/office/powerpoint/2010/main" val="150743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03CA0-AB6B-A2C0-4AC5-EC0B42EDF15B}"/>
              </a:ext>
            </a:extLst>
          </p:cNvPr>
          <p:cNvSpPr txBox="1"/>
          <p:nvPr/>
        </p:nvSpPr>
        <p:spPr>
          <a:xfrm>
            <a:off x="248115" y="224135"/>
            <a:ext cx="1168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Small Chromosomes Fuse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6E9750-335E-4D2D-E0CE-36A53E3072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10" y="917295"/>
            <a:ext cx="79248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781B5F6-1B34-7E6A-E682-E3F1E9744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834" y="408801"/>
            <a:ext cx="3389971" cy="10442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4D5669-04E7-43EC-7AF3-F0BCFC0D842A}"/>
              </a:ext>
            </a:extLst>
          </p:cNvPr>
          <p:cNvSpPr txBox="1"/>
          <p:nvPr/>
        </p:nvSpPr>
        <p:spPr>
          <a:xfrm>
            <a:off x="8541834" y="1453086"/>
            <a:ext cx="344838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1/7    2/7     3/7    4/7     5/7    6/7     7/7</a:t>
            </a:r>
          </a:p>
          <a:p>
            <a:endParaRPr lang="en-US" sz="1600" dirty="0"/>
          </a:p>
          <a:p>
            <a:pPr algn="ctr"/>
            <a:r>
              <a:rPr lang="en-US" sz="1600" dirty="0"/>
              <a:t>0.14 to 1.00</a:t>
            </a:r>
          </a:p>
        </p:txBody>
      </p:sp>
    </p:spTree>
    <p:extLst>
      <p:ext uri="{BB962C8B-B14F-4D97-AF65-F5344CB8AC3E}">
        <p14:creationId xmlns:p14="http://schemas.microsoft.com/office/powerpoint/2010/main" val="305393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1603CA0-AB6B-A2C0-4AC5-EC0B42EDF15B}"/>
              </a:ext>
            </a:extLst>
          </p:cNvPr>
          <p:cNvSpPr txBox="1"/>
          <p:nvPr/>
        </p:nvSpPr>
        <p:spPr>
          <a:xfrm>
            <a:off x="248115" y="224135"/>
            <a:ext cx="116836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Small Chromosomes Fuse</a:t>
            </a:r>
            <a:endParaRPr lang="en-US" dirty="0"/>
          </a:p>
        </p:txBody>
      </p:sp>
      <p:pic>
        <p:nvPicPr>
          <p:cNvPr id="3074" name="Picture 2" descr="Types of Chromosomes">
            <a:extLst>
              <a:ext uri="{FF2B5EF4-FFF2-40B4-BE49-F238E27FC236}">
                <a16:creationId xmlns:a16="http://schemas.microsoft.com/office/drawing/2014/main" id="{979BA088-A7C1-ACD6-1128-BBB7CAF09B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15" y="487556"/>
            <a:ext cx="6933270" cy="301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ight Brace 1">
            <a:extLst>
              <a:ext uri="{FF2B5EF4-FFF2-40B4-BE49-F238E27FC236}">
                <a16:creationId xmlns:a16="http://schemas.microsoft.com/office/drawing/2014/main" id="{911EF8AC-2A30-6C42-7F27-995065DA80CE}"/>
              </a:ext>
            </a:extLst>
          </p:cNvPr>
          <p:cNvSpPr/>
          <p:nvPr/>
        </p:nvSpPr>
        <p:spPr>
          <a:xfrm rot="5400000">
            <a:off x="1400214" y="2410225"/>
            <a:ext cx="401443" cy="27056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55E633AC-010A-50D9-1B45-337EBE7675F3}"/>
              </a:ext>
            </a:extLst>
          </p:cNvPr>
          <p:cNvSpPr/>
          <p:nvPr/>
        </p:nvSpPr>
        <p:spPr>
          <a:xfrm rot="5400000">
            <a:off x="4730712" y="2410224"/>
            <a:ext cx="401443" cy="2705643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F74A6-E26F-616F-71E5-B8E3859818D8}"/>
              </a:ext>
            </a:extLst>
          </p:cNvPr>
          <p:cNvSpPr txBox="1"/>
          <p:nvPr/>
        </p:nvSpPr>
        <p:spPr>
          <a:xfrm>
            <a:off x="638908" y="4114801"/>
            <a:ext cx="19240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ACRO</a:t>
            </a:r>
          </a:p>
          <a:p>
            <a:pPr algn="ctr"/>
            <a:r>
              <a:rPr lang="en-US" dirty="0"/>
              <a:t>More likely to fuse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369DF-F6AD-CCC5-8D53-04EFD88B549F}"/>
              </a:ext>
            </a:extLst>
          </p:cNvPr>
          <p:cNvSpPr txBox="1"/>
          <p:nvPr/>
        </p:nvSpPr>
        <p:spPr>
          <a:xfrm>
            <a:off x="4028815" y="4114800"/>
            <a:ext cx="18052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META</a:t>
            </a:r>
          </a:p>
          <a:p>
            <a:pPr algn="ctr"/>
            <a:r>
              <a:rPr lang="en-US" dirty="0"/>
              <a:t>Less likely to fuse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0B0910-2D15-47EC-1E53-17BAC61DA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3767" y="1555103"/>
            <a:ext cx="4703355" cy="441588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5253B5-AFCA-6F95-7B29-F21C5820429D}"/>
              </a:ext>
            </a:extLst>
          </p:cNvPr>
          <p:cNvSpPr txBox="1"/>
          <p:nvPr/>
        </p:nvSpPr>
        <p:spPr>
          <a:xfrm>
            <a:off x="8495887" y="1025911"/>
            <a:ext cx="212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 Species 281 Rows</a:t>
            </a:r>
          </a:p>
        </p:txBody>
      </p:sp>
    </p:spTree>
    <p:extLst>
      <p:ext uri="{BB962C8B-B14F-4D97-AF65-F5344CB8AC3E}">
        <p14:creationId xmlns:p14="http://schemas.microsoft.com/office/powerpoint/2010/main" val="337569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136</Words>
  <Application>Microsoft Macintosh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Heath Blackmon</dc:creator>
  <cp:lastModifiedBy>Heath Blackmon</cp:lastModifiedBy>
  <cp:revision>1</cp:revision>
  <dcterms:created xsi:type="dcterms:W3CDTF">2024-11-23T14:55:17Z</dcterms:created>
  <dcterms:modified xsi:type="dcterms:W3CDTF">2024-11-23T15:13:24Z</dcterms:modified>
</cp:coreProperties>
</file>