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2" r:id="rId3"/>
    <p:sldId id="30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/>
    <p:restoredTop sz="91478"/>
  </p:normalViewPr>
  <p:slideViewPr>
    <p:cSldViewPr snapToGrid="0" snapToObjects="1">
      <p:cViewPr varScale="1">
        <p:scale>
          <a:sx n="89" d="100"/>
          <a:sy n="89" d="100"/>
        </p:scale>
        <p:origin x="1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5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BE34-C97C-C34D-AA22-C04C365436AB}" type="datetime1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6F2-ED54-6848-9C1D-F0B086E38321}" type="datetime1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93C-7C49-DF4F-AEA2-9A97D4AEA8CF}" type="datetime1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5FC4-A947-4545-ADAF-BE9E49FB1006}" type="datetime1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9EE3-D9CF-5947-A8C9-E74116C48B10}" type="datetime1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563E-570F-D349-A6A3-FE7188328DA8}" type="datetime1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5A4-8B85-BF48-A1EC-D2C9212954D0}" type="datetime1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5770-63A2-1A4C-8A05-D92B846C8FFD}" type="datetime1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B4F8-4E2C-F645-847F-119F87974FCC}" type="datetime1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558-7DA7-EC44-9BC8-E2349CEAEF13}" type="datetime1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D258-E2BD-B842-8530-CB1F8A991C54}" type="datetime1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59D0-A6C7-D946-92ED-3DC1670312A4}" type="datetime1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Design</a:t>
            </a:r>
            <a:br>
              <a:rPr lang="en-US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Lecture 2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F9182-7B3E-163C-F818-43600323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Landscape of generative 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1E599-B414-9DBE-7B91-667C5DBC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DA9F5E-EFFC-35AC-612C-0AE4BDF2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8" y="1041756"/>
            <a:ext cx="5751512" cy="131242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637D8-702E-45AB-2640-F71F438B1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37" y="2282462"/>
            <a:ext cx="6469063" cy="14151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13947B-2E2E-2921-64D3-2A253FE30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694" y="3625850"/>
            <a:ext cx="7302500" cy="1320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1F23C5-D233-3B97-E6E7-D8D5B1673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51" y="4857750"/>
            <a:ext cx="7480300" cy="1498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5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Large Language Models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1E599-B414-9DBE-7B91-667C5DBC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4DAC0-62F9-F069-7074-CA4D197EAA19}"/>
              </a:ext>
            </a:extLst>
          </p:cNvPr>
          <p:cNvSpPr txBox="1"/>
          <p:nvPr/>
        </p:nvSpPr>
        <p:spPr>
          <a:xfrm>
            <a:off x="514350" y="1257300"/>
            <a:ext cx="11087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Trained on most of the words humans have stored electronically.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results can be shockingly good if what you need to produce is similar to many products in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 their core, LLMs lack understanding of what they are doing, so they can and do produce nonsensical, incorrect responses. (Hallucination)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Reputation</a:t>
            </a:r>
          </a:p>
        </p:txBody>
      </p:sp>
    </p:spTree>
    <p:extLst>
      <p:ext uri="{BB962C8B-B14F-4D97-AF65-F5344CB8AC3E}">
        <p14:creationId xmlns:p14="http://schemas.microsoft.com/office/powerpoint/2010/main" val="9539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Practical Advice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1E599-B414-9DBE-7B91-667C5DBC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4DAC0-62F9-F069-7074-CA4D197EAA19}"/>
              </a:ext>
            </a:extLst>
          </p:cNvPr>
          <p:cNvSpPr txBox="1"/>
          <p:nvPr/>
        </p:nvSpPr>
        <p:spPr>
          <a:xfrm>
            <a:off x="514350" y="1257300"/>
            <a:ext cx="11087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in any class to directly generate answers unless told to do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use it to get additional explanations of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use it to get examples of ideas, approaches,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it to find scientific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use it to troubleshoot improve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it to write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83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15137</TotalTime>
  <Words>154</Words>
  <Application>Microsoft Macintosh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Experimental Design Biology 683  Lecture 2   Heath Blackmon</vt:lpstr>
      <vt:lpstr>Landscape of generative AI</vt:lpstr>
      <vt:lpstr>Large Language Models</vt:lpstr>
      <vt:lpstr>Practical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86</cp:revision>
  <cp:lastPrinted>2020-01-12T16:27:29Z</cp:lastPrinted>
  <dcterms:created xsi:type="dcterms:W3CDTF">2018-01-03T17:15:04Z</dcterms:created>
  <dcterms:modified xsi:type="dcterms:W3CDTF">2024-08-19T16:05:33Z</dcterms:modified>
</cp:coreProperties>
</file>