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24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F756-3550-BB49-9E17-48AB3B0D1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51C59-3984-0544-842C-284229ED3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09A1-98AC-EC41-AE12-9F913ED3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DCFA-4904-4C4B-B6E7-BD57C592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4826-3D9E-754C-8585-23A9FF81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1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BE57-6EDE-B349-9B54-BFEF5651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21F7F-2BA3-594C-8E9C-2C2600E1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2FAE-913A-B042-910F-D276E6FA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B42B-A831-B147-A0CD-3976C156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E6FF7-248A-2A4B-9106-63B4C37C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4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4679D-9B27-324A-B931-5FF174673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C04B2-4F71-9B46-9A26-4CAE6F2C6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92173-6FF1-2046-B302-2E63925B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9900-4403-2448-9CF0-FD7B988D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9C6F-44D3-3845-ACB0-0DA2CAED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53DD-E2C9-6542-B3A0-2041096E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FF687-5AE9-5F47-B7AC-A3F6155CD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56CC-6629-234F-AB3F-FFCBECC3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37F0B-B2BF-1E49-AD91-DF08C628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8F92-DD4B-A942-8C9A-F9AFBE08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A265B-AAF8-9B41-9AFC-D11CB3A3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70AF-6F0C-4545-9356-E0FA57EA3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1C52-3BB8-294C-B7B0-E6AA8C71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C8C69-B202-F44F-80A3-08BC74FA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9D46-014E-E54D-827B-D19448E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78D0-EB90-0D4E-856B-8F42DF34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7356B-1548-424C-96AB-437A41248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08BB0-F058-0240-9112-7404B3090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DD4A3-FB96-6C49-8A68-401FD3F0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C0ACF-0084-7742-8203-3EB4F305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00A5E-C94C-FA44-98BB-029DE59B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5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ECC5-8BFB-5045-B065-87ADA0D5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8EC52-7E7B-9D41-8813-0AD1897DA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3A62-3CF7-4A43-9E80-D5ED1D34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7E495-4117-9542-BA3E-69588FC1E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05059-FE24-5D4B-BA09-CF77F2305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941EE-04AA-4249-B285-F7312F04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2C362-C3EE-A745-8BE2-85CF8F9F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89121-C8AB-F94C-8094-D9BB660E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7219-7A20-644B-B571-431A84AF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45BA5-54AF-1D4E-A464-603299FE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ADC36-19BE-BC44-A3F6-B38514A1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0E908-72FA-DE47-96F4-734CECBA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7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BA408-E85D-0F4D-9AF6-F8ABAD23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7870B-3E5D-114B-B3CA-F770AD53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67262-9210-B845-9C50-718012D9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7E01-4F5E-024F-94C8-6351BA72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D73B-B9A8-F343-8B62-1A996CCDA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20CBB-4A86-9C4B-BC65-4F22A8EEA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E33F1-7510-D04F-937A-6C32D275E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1AB68-CA1B-B349-8CD3-363A35A6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9A0E7-EC84-E248-ABCB-7C22AF5C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F6C0-92BA-BA42-9CD2-1C753B51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40F63-AD92-8748-9D25-D2B2C772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EA433-AD31-9B4C-B48B-B56994E2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595C3-89BA-274E-8353-F61C9443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0FB75-5C66-B947-BE89-C4CCDFAD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632C8-9E68-984C-AE12-B6F59385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998FC-6068-9946-9084-0D482C4D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97FB2-0513-F14D-93CB-486D42C32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FFF89-2824-3947-B0B6-807593FF7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2EDFF-BD27-074A-B964-13AD030DDDF6}" type="datetimeFigureOut">
              <a:rPr lang="en-US" smtClean="0"/>
              <a:t>3/26/19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E172-5319-2E41-8A24-FD80018C0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ABF95-F103-9546-B5C7-0F3B29D7D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BC65-F497-FD44-8E7A-0FF921DAC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97DD-A6FC-8546-8B86-57A467FE6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81FF9-C353-7841-BA64-940A82EF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2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1</cp:revision>
  <dcterms:created xsi:type="dcterms:W3CDTF">2019-03-26T15:22:18Z</dcterms:created>
  <dcterms:modified xsi:type="dcterms:W3CDTF">2019-03-26T15:27:12Z</dcterms:modified>
</cp:coreProperties>
</file>