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3565" autoAdjust="0"/>
  </p:normalViewPr>
  <p:slideViewPr>
    <p:cSldViewPr snapToGrid="0" snapToObjects="1">
      <p:cViewPr varScale="1">
        <p:scale>
          <a:sx n="140" d="100"/>
          <a:sy n="140" d="100"/>
        </p:scale>
        <p:origin x="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0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CE2C-618F-9444-BA8A-58E4C525A399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725-19F2-0D4C-A4FF-BC807D761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398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</a:rPr>
                <a:t>Vets who Code</a:t>
              </a:r>
            </a:p>
          </p:txBody>
        </p:sp>
      </p:grpSp>
      <p:pic>
        <p:nvPicPr>
          <p:cNvPr id="3" name="Picture 2" descr="Screen Shot 2017-09-02 at 1.57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6" y="2180651"/>
            <a:ext cx="3749690" cy="38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6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721026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Experimental Design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92" y="3301960"/>
            <a:ext cx="5130365" cy="246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7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675009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Effective Population Size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6F23F8F-F8C1-754C-B49D-4AC61AA1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2"/>
          <a:stretch/>
        </p:blipFill>
        <p:spPr>
          <a:xfrm>
            <a:off x="3761028" y="2910663"/>
            <a:ext cx="2292300" cy="32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014968" y="580374"/>
            <a:ext cx="5781591" cy="5781591"/>
            <a:chOff x="411058" y="580375"/>
            <a:chExt cx="2078182" cy="2078182"/>
          </a:xfrm>
        </p:grpSpPr>
        <p:sp>
          <p:nvSpPr>
            <p:cNvPr id="13" name="Rounded Rectangle 12"/>
            <p:cNvSpPr/>
            <p:nvPr/>
          </p:nvSpPr>
          <p:spPr>
            <a:xfrm>
              <a:off x="411058" y="580375"/>
              <a:ext cx="2078182" cy="2078182"/>
            </a:xfrm>
            <a:prstGeom prst="roundRect">
              <a:avLst/>
            </a:prstGeom>
            <a:solidFill>
              <a:schemeClr val="tx1"/>
            </a:solidFill>
            <a:ln w="889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058" y="675009"/>
              <a:ext cx="2078182" cy="696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TAMU Phylo</a:t>
              </a:r>
            </a:p>
            <a:p>
              <a:pPr algn="ctr"/>
              <a:r>
                <a:rPr lang="en-US" sz="6000" b="1" dirty="0">
                  <a:solidFill>
                    <a:schemeClr val="bg1"/>
                  </a:solidFill>
                </a:rPr>
                <a:t>Group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C1BB70-AD8B-6741-989B-009D9CD640BA}"/>
              </a:ext>
            </a:extLst>
          </p:cNvPr>
          <p:cNvGrpSpPr/>
          <p:nvPr/>
        </p:nvGrpSpPr>
        <p:grpSpPr>
          <a:xfrm>
            <a:off x="2675919" y="2972103"/>
            <a:ext cx="4251960" cy="2560320"/>
            <a:chOff x="3544599" y="2524047"/>
            <a:chExt cx="4251960" cy="256032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B4B164A-1A5F-9540-A7B9-3246869D4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599" y="2524047"/>
              <a:ext cx="4251960" cy="1536192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D7FF2D-5EC7-3A4D-83A2-D1E8D63C3DDB}"/>
                </a:ext>
              </a:extLst>
            </p:cNvPr>
            <p:cNvCxnSpPr>
              <a:cxnSpLocks/>
            </p:cNvCxnSpPr>
            <p:nvPr/>
          </p:nvCxnSpPr>
          <p:spPr>
            <a:xfrm>
              <a:off x="3553743" y="4060239"/>
              <a:ext cx="4224528" cy="102412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31CA7BD-DE29-DB4A-A33A-E63ECA2AB95B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20" y="3593592"/>
              <a:ext cx="2950239" cy="74980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E32200-BF50-8A47-8896-8A79B95D9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9712" y="3675888"/>
              <a:ext cx="956847" cy="411784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BEB8A55-E406-0840-84F2-5525C9190879}"/>
                </a:ext>
              </a:extLst>
            </p:cNvPr>
            <p:cNvCxnSpPr/>
            <p:nvPr/>
          </p:nvCxnSpPr>
          <p:spPr>
            <a:xfrm>
              <a:off x="7132320" y="2773498"/>
              <a:ext cx="655095" cy="189158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6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11</Words>
  <Application>Microsoft Macintosh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UMN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7</cp:revision>
  <dcterms:created xsi:type="dcterms:W3CDTF">2017-06-29T18:04:35Z</dcterms:created>
  <dcterms:modified xsi:type="dcterms:W3CDTF">2019-03-27T13:55:10Z</dcterms:modified>
</cp:coreProperties>
</file>