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0"/>
  </p:normalViewPr>
  <p:slideViewPr>
    <p:cSldViewPr snapToGrid="0" snapToObjects="1">
      <p:cViewPr varScale="1">
        <p:scale>
          <a:sx n="105" d="100"/>
          <a:sy n="105" d="100"/>
        </p:scale>
        <p:origin x="21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6CE5-8B1F-DB48-8711-2C7A9CA7743D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8C6D-AD38-594D-BAD7-B54DAB7EA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6CE5-8B1F-DB48-8711-2C7A9CA7743D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8C6D-AD38-594D-BAD7-B54DAB7EA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2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6CE5-8B1F-DB48-8711-2C7A9CA7743D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8C6D-AD38-594D-BAD7-B54DAB7EA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8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6CE5-8B1F-DB48-8711-2C7A9CA7743D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8C6D-AD38-594D-BAD7-B54DAB7EA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6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6CE5-8B1F-DB48-8711-2C7A9CA7743D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8C6D-AD38-594D-BAD7-B54DAB7EA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6CE5-8B1F-DB48-8711-2C7A9CA7743D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8C6D-AD38-594D-BAD7-B54DAB7EA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6CE5-8B1F-DB48-8711-2C7A9CA7743D}" type="datetimeFigureOut">
              <a:rPr lang="en-US" smtClean="0"/>
              <a:t>1/17/18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8C6D-AD38-594D-BAD7-B54DAB7EA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6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6CE5-8B1F-DB48-8711-2C7A9CA7743D}" type="datetimeFigureOut">
              <a:rPr lang="en-US" smtClean="0"/>
              <a:t>1/17/18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8C6D-AD38-594D-BAD7-B54DAB7EA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1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6CE5-8B1F-DB48-8711-2C7A9CA7743D}" type="datetimeFigureOut">
              <a:rPr lang="en-US" smtClean="0"/>
              <a:t>1/17/18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8C6D-AD38-594D-BAD7-B54DAB7EA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6CE5-8B1F-DB48-8711-2C7A9CA7743D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8C6D-AD38-594D-BAD7-B54DAB7EA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2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6CE5-8B1F-DB48-8711-2C7A9CA7743D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8C6D-AD38-594D-BAD7-B54DAB7EA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6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D6CE5-8B1F-DB48-8711-2C7A9CA7743D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28C6D-AD38-594D-BAD7-B54DAB7EA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4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2885" y="1122363"/>
            <a:ext cx="10499463" cy="427797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Experimental </a:t>
            </a:r>
            <a:r>
              <a:rPr lang="en-US" dirty="0" smtClean="0"/>
              <a:t>Design</a:t>
            </a:r>
            <a:br>
              <a:rPr lang="en-US" dirty="0" smtClean="0"/>
            </a:br>
            <a:r>
              <a:rPr lang="en-US" sz="4000" dirty="0" smtClean="0"/>
              <a:t>Biology 683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Problematic plots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2800" dirty="0" smtClean="0"/>
              <a:t>Heath Blackmon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712" y="4521968"/>
            <a:ext cx="6490208" cy="156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1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Problematic Plots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682" y="1365168"/>
            <a:ext cx="8982635" cy="464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8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Problematic Plots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8" y="997106"/>
            <a:ext cx="5002306" cy="57305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938" y="993373"/>
            <a:ext cx="5734316" cy="573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5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Problematic Plots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855" y="1093696"/>
            <a:ext cx="7550290" cy="548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2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Problematic Plots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8" y="1084380"/>
            <a:ext cx="5281335" cy="55521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106" y="1084380"/>
            <a:ext cx="5127418" cy="555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2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</Words>
  <Application>Microsoft Macintosh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Experimental Design Biology 683  Problematic plots   Heath Blackmon</vt:lpstr>
      <vt:lpstr>Problematic Plots</vt:lpstr>
      <vt:lpstr>Problematic Plots</vt:lpstr>
      <vt:lpstr>Problematic Plots</vt:lpstr>
      <vt:lpstr>Problematic Plots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Design Biology 683  Problematic plots   Heath Blackmon</dc:title>
  <dc:creator>Heath Blackmon</dc:creator>
  <cp:lastModifiedBy>Heath Blackmon</cp:lastModifiedBy>
  <cp:revision>1</cp:revision>
  <dcterms:created xsi:type="dcterms:W3CDTF">2018-01-17T17:01:18Z</dcterms:created>
  <dcterms:modified xsi:type="dcterms:W3CDTF">2018-01-17T17:06:04Z</dcterms:modified>
</cp:coreProperties>
</file>