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6CE5-8B1F-DB48-8711-2C7A9CA7743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Problematic plots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3550298"/>
            <a:ext cx="4394708" cy="2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Plan for 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832" y="1182624"/>
            <a:ext cx="10004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Build a script that reads data and makes 6 types of plots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/>
              <a:t>Histogram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 smtClean="0"/>
              <a:t>Barplot</a:t>
            </a:r>
            <a:endParaRPr lang="en-US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 smtClean="0"/>
              <a:t>Moasaicplot</a:t>
            </a:r>
            <a:endParaRPr lang="en-US" sz="32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/>
              <a:t>XY scatter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/>
              <a:t>Boxplot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err="1" smtClean="0"/>
              <a:t>Stripchart</a:t>
            </a: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Find a published plot that is bad</a:t>
            </a:r>
          </a:p>
        </p:txBody>
      </p:sp>
    </p:spTree>
    <p:extLst>
      <p:ext uri="{BB962C8B-B14F-4D97-AF65-F5344CB8AC3E}">
        <p14:creationId xmlns:p14="http://schemas.microsoft.com/office/powerpoint/2010/main" val="19737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Problematic Plots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1365168"/>
            <a:ext cx="8982635" cy="46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997106"/>
            <a:ext cx="5002306" cy="5730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38" y="993373"/>
            <a:ext cx="5734316" cy="57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55" y="1093696"/>
            <a:ext cx="7550290" cy="54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084380"/>
            <a:ext cx="5281335" cy="5552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084380"/>
            <a:ext cx="5127418" cy="55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Tuesday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328" y="1706880"/>
            <a:ext cx="418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Do homework 2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984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Experimental Design Biology 683  Problematic plots   Heath Blackmon</vt:lpstr>
      <vt:lpstr>Plan for today</vt:lpstr>
      <vt:lpstr>Problematic Plots</vt:lpstr>
      <vt:lpstr>Problematic Plots</vt:lpstr>
      <vt:lpstr>Problematic Plots</vt:lpstr>
      <vt:lpstr>Problematic Plots</vt:lpstr>
      <vt:lpstr>For Tuesday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Biology 683  Problematic plots   Heath Blackmon</dc:title>
  <dc:creator>Heath Blackmon</dc:creator>
  <cp:lastModifiedBy>Heath Blackmon</cp:lastModifiedBy>
  <cp:revision>5</cp:revision>
  <dcterms:created xsi:type="dcterms:W3CDTF">2018-01-17T17:01:18Z</dcterms:created>
  <dcterms:modified xsi:type="dcterms:W3CDTF">2018-01-26T18:31:53Z</dcterms:modified>
</cp:coreProperties>
</file>