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>
        <p:scale>
          <a:sx n="45" d="100"/>
          <a:sy n="45" d="100"/>
        </p:scale>
        <p:origin x="144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82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0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82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1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1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0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1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3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FC46A-6162-3D43-AF2C-9845F7AB75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B7BF7-B95D-F24F-84C3-0DCC8CC26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5C395D7D-A4D8-EECE-8BC6-ABAFD97A4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771525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BB2975-33EE-CF28-1991-BD34D86A3B87}"/>
              </a:ext>
            </a:extLst>
          </p:cNvPr>
          <p:cNvSpPr/>
          <p:nvPr/>
        </p:nvSpPr>
        <p:spPr>
          <a:xfrm>
            <a:off x="8017846" y="6845635"/>
            <a:ext cx="9601200" cy="11887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B930E9-7B53-3B2A-26CD-A682C8C6C310}"/>
              </a:ext>
            </a:extLst>
          </p:cNvPr>
          <p:cNvSpPr/>
          <p:nvPr/>
        </p:nvSpPr>
        <p:spPr>
          <a:xfrm>
            <a:off x="14725648" y="9817435"/>
            <a:ext cx="2893397" cy="59436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EA3AF0-8C42-1B46-182A-52AA5CAEB78A}"/>
              </a:ext>
            </a:extLst>
          </p:cNvPr>
          <p:cNvSpPr/>
          <p:nvPr/>
        </p:nvSpPr>
        <p:spPr>
          <a:xfrm>
            <a:off x="16411575" y="16887825"/>
            <a:ext cx="47625" cy="184501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29973-38DD-EDEE-67CA-4169DA6247AA}"/>
              </a:ext>
            </a:extLst>
          </p:cNvPr>
          <p:cNvSpPr/>
          <p:nvPr/>
        </p:nvSpPr>
        <p:spPr>
          <a:xfrm>
            <a:off x="8103571" y="8286958"/>
            <a:ext cx="1216152" cy="9144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26AC0A-8C7B-B790-C29D-4EACF9F26C5A}"/>
              </a:ext>
            </a:extLst>
          </p:cNvPr>
          <p:cNvSpPr/>
          <p:nvPr/>
        </p:nvSpPr>
        <p:spPr>
          <a:xfrm>
            <a:off x="16402893" y="8372683"/>
            <a:ext cx="1216152" cy="12161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FFE93-55D5-DD93-CD36-5C451A1CEB9E}"/>
              </a:ext>
            </a:extLst>
          </p:cNvPr>
          <p:cNvSpPr/>
          <p:nvPr/>
        </p:nvSpPr>
        <p:spPr>
          <a:xfrm>
            <a:off x="8226714" y="6972508"/>
            <a:ext cx="9089735" cy="12161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359A9-99B1-EBE9-BB51-A66D8A1EB678}"/>
              </a:ext>
            </a:extLst>
          </p:cNvPr>
          <p:cNvSpPr/>
          <p:nvPr/>
        </p:nvSpPr>
        <p:spPr>
          <a:xfrm>
            <a:off x="8103571" y="17516683"/>
            <a:ext cx="1216152" cy="121615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27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Blackmon, Heath L</dc:creator>
  <cp:lastModifiedBy>Blackmon, Heath L</cp:lastModifiedBy>
  <cp:revision>1</cp:revision>
  <dcterms:created xsi:type="dcterms:W3CDTF">2025-09-26T03:33:23Z</dcterms:created>
  <dcterms:modified xsi:type="dcterms:W3CDTF">2025-09-26T11:52:18Z</dcterms:modified>
</cp:coreProperties>
</file>