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50"/>
  </p:normalViewPr>
  <p:slideViewPr>
    <p:cSldViewPr snapToGrid="0" snapToObjects="1">
      <p:cViewPr varScale="1">
        <p:scale>
          <a:sx n="105" d="100"/>
          <a:sy n="105" d="100"/>
        </p:scale>
        <p:origin x="216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2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85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6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6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12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26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6CE5-8B1F-DB48-8711-2C7A9CA7743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64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D6CE5-8B1F-DB48-8711-2C7A9CA7743D}" type="datetimeFigureOut">
              <a:rPr lang="en-US" smtClean="0"/>
              <a:t>1/22/18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28C6D-AD38-594D-BAD7-B54DAB7EA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4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85" y="1122363"/>
            <a:ext cx="10499463" cy="42779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Experimental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4000" dirty="0" smtClean="0"/>
              <a:t>Biology 683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Problematic plots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2800" dirty="0" smtClean="0"/>
              <a:t>Heath Blackmon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8352" y="3550298"/>
            <a:ext cx="4394708" cy="297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7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Problematic Plots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682" y="1365168"/>
            <a:ext cx="8982635" cy="464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81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Problematic Plots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997106"/>
            <a:ext cx="5002306" cy="57305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938" y="993373"/>
            <a:ext cx="5734316" cy="573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5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Problematic Plots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855" y="1093696"/>
            <a:ext cx="7550290" cy="548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2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Problematic Plots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8" y="1084380"/>
            <a:ext cx="5281335" cy="55521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106" y="1084380"/>
            <a:ext cx="5127418" cy="555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2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</Words>
  <Application>Microsoft Macintosh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Experimental Design Biology 683  Problematic plots   Heath Blackmon</vt:lpstr>
      <vt:lpstr>Problematic Plots</vt:lpstr>
      <vt:lpstr>Problematic Plots</vt:lpstr>
      <vt:lpstr>Problematic Plots</vt:lpstr>
      <vt:lpstr>Problematic Plots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 Biology 683  Problematic plots   Heath Blackmon</dc:title>
  <dc:creator>Heath Blackmon</dc:creator>
  <cp:lastModifiedBy>Heath Blackmon</cp:lastModifiedBy>
  <cp:revision>3</cp:revision>
  <dcterms:created xsi:type="dcterms:W3CDTF">2018-01-17T17:01:18Z</dcterms:created>
  <dcterms:modified xsi:type="dcterms:W3CDTF">2018-01-22T18:23:26Z</dcterms:modified>
</cp:coreProperties>
</file>