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542" autoAdjust="0"/>
  </p:normalViewPr>
  <p:slideViewPr>
    <p:cSldViewPr snapToGrid="0" snapToObjects="1">
      <p:cViewPr varScale="1">
        <p:scale>
          <a:sx n="118" d="100"/>
          <a:sy n="118" d="100"/>
        </p:scale>
        <p:origin x="19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8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3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0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1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5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6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7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8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0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0CE2C-618F-9444-BA8A-58E4C525A399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9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014968" y="580374"/>
            <a:ext cx="5781591" cy="5781591"/>
            <a:chOff x="411058" y="580375"/>
            <a:chExt cx="2078182" cy="2078182"/>
          </a:xfrm>
        </p:grpSpPr>
        <p:sp>
          <p:nvSpPr>
            <p:cNvPr id="13" name="Rounded Rectangle 12"/>
            <p:cNvSpPr/>
            <p:nvPr/>
          </p:nvSpPr>
          <p:spPr>
            <a:xfrm>
              <a:off x="411058" y="580375"/>
              <a:ext cx="2078182" cy="2078182"/>
            </a:xfrm>
            <a:prstGeom prst="roundRect">
              <a:avLst/>
            </a:prstGeom>
            <a:solidFill>
              <a:schemeClr val="tx1"/>
            </a:solidFill>
            <a:ln w="889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058" y="721026"/>
              <a:ext cx="2078182" cy="398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 smtClean="0">
                  <a:solidFill>
                    <a:schemeClr val="bg1"/>
                  </a:solidFill>
                </a:rPr>
                <a:t>Vets who Code</a:t>
              </a:r>
              <a:endParaRPr lang="en-US" sz="66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 descr="Screen Shot 2017-09-02 at 1.57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56" y="2180651"/>
            <a:ext cx="3749690" cy="38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6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014968" y="580374"/>
            <a:ext cx="5781591" cy="5781591"/>
            <a:chOff x="411058" y="580375"/>
            <a:chExt cx="2078182" cy="2078182"/>
          </a:xfrm>
        </p:grpSpPr>
        <p:sp>
          <p:nvSpPr>
            <p:cNvPr id="13" name="Rounded Rectangle 12"/>
            <p:cNvSpPr/>
            <p:nvPr/>
          </p:nvSpPr>
          <p:spPr>
            <a:xfrm>
              <a:off x="411058" y="580375"/>
              <a:ext cx="2078182" cy="2078182"/>
            </a:xfrm>
            <a:prstGeom prst="roundRect">
              <a:avLst/>
            </a:prstGeom>
            <a:solidFill>
              <a:schemeClr val="tx1"/>
            </a:solidFill>
            <a:ln w="889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058" y="721026"/>
              <a:ext cx="2078182" cy="69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chemeClr val="bg1"/>
                  </a:solidFill>
                </a:rPr>
                <a:t>Experimental Design</a:t>
              </a:r>
              <a:endParaRPr lang="en-US" sz="6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892" y="3301960"/>
            <a:ext cx="5130365" cy="246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7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5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Company>UMN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 Blackmon</dc:creator>
  <cp:lastModifiedBy>Heath Blackmon</cp:lastModifiedBy>
  <cp:revision>5</cp:revision>
  <dcterms:created xsi:type="dcterms:W3CDTF">2017-06-29T18:04:35Z</dcterms:created>
  <dcterms:modified xsi:type="dcterms:W3CDTF">2017-12-31T20:14:37Z</dcterms:modified>
</cp:coreProperties>
</file>