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6" r:id="rId6"/>
    <p:sldId id="267" r:id="rId7"/>
    <p:sldId id="265" r:id="rId8"/>
    <p:sldId id="264" r:id="rId9"/>
    <p:sldId id="263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58"/>
  </p:normalViewPr>
  <p:slideViewPr>
    <p:cSldViewPr snapToGrid="0" snapToObjects="1" showGuides="1">
      <p:cViewPr varScale="1">
        <p:scale>
          <a:sx n="109" d="100"/>
          <a:sy n="109" d="100"/>
        </p:scale>
        <p:origin x="216" y="8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AACC-90B7-0344-BFE7-20B46C68B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A2361-5036-1A4C-A0C6-0FFF6BA1A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9843B-5507-504B-A2F1-921E41E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47C7F-ECC9-CF46-9A04-358D28B62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6208-141F-EA4E-B5A0-E5ADC2AB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F9FE-F813-0348-B279-58F6E677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E0D47-B0C6-454E-A2E6-D61C7B9B3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F9375-CFD5-0A4A-B728-C3BC8974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14AA4-DFA0-6342-ABCB-367A40C8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278B7-FA88-1947-BF2C-44282C96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0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27193-F24C-304B-9B73-54773CED1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C651-9CEA-BB40-9708-5B5EC327F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B5BF-2D47-C543-BCC7-62A94518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E8D49-4E1A-3A42-85D5-BED0ED39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DE89-6D34-F24E-BDCC-09C78339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1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8E65-F848-9E48-9F18-E2A926EE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1EC8B-38A6-B745-8E37-DB776367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B6CB-24DA-734A-B06A-A246077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8AB26-F708-ED42-948D-681E05D8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7DCD-7A64-254D-B2C8-769DFE06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7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869B-5CB8-0F45-83E3-AB399550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FA083-DB31-8D42-BDE6-B06881D0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9B6D-D5AB-334B-9C5B-1328B6C0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9A14-22E3-3F45-B3F9-39D1AFDF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5A357-436B-C346-BEA8-9D56DF66E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2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7876-B952-F54B-AF8F-B5C74282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A009C-B212-064E-9AAD-CEEFEBD74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7E718-0B6C-F848-AEA8-7FAC00EF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9485-09F1-7D4B-A6E9-CDE4B308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B18B-33B9-1048-BD10-EEDC15E5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AB48-8357-E54B-BA76-5B2A4607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EF6F-735D-2E42-813F-614F458B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02327-270F-0E43-AE71-3676CE4E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65264-C0F9-CB40-A78C-3A0C4EE99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59FB1-E240-B843-9B9E-6680BB565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7D2AF-745E-AE4C-A06F-11F94E0CF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6B358-5601-9547-8517-512F649B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23E58-E78C-154E-BAEB-CEBD662F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0835C-92A2-694D-A857-558489B7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2D62-1C09-9D47-ADCB-B8DD796C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B78E2-C458-0E41-A6B8-4C48E8F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A22CE-9C9E-7646-B774-C97AAF4B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95F13-B0F7-7341-9737-65F513A2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0A369-0297-DA4F-AE84-88251596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3CB7A-D09B-AB4A-B0D4-AEFC69DE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323D6-5EFF-5C4A-AEFB-658A2039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4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9350-F38B-084D-BCFA-605C245D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D6A5-D718-0944-AF99-7528872F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3926C-2E34-1645-9F66-14764B911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4897F-CE29-244B-ACA0-5A9126F8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1BF0-EE05-9F4A-8BB1-E400A113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42FFE-4A5B-514C-BADC-9BF9561C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35E27-BB9B-204D-BD75-565682D3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41068-4E68-0D4D-BC76-99B1DB71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958DA-6A97-D247-9223-A6E2949A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B6186-6A46-3845-8738-79757F43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9E22-BBD2-DB44-A3D3-ABD251A5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A048F-917F-F94C-912F-B61979DC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3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2D45B-394D-0745-9840-2EEAC942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B7229-B3C8-F846-A1A4-8683ED8E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C52A8-A8E8-DA4A-AB04-8069045A0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B4F8A-57AC-2245-A0B3-734C2C3A732A}" type="datetimeFigureOut">
              <a:rPr lang="en-US" smtClean="0"/>
              <a:t>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CB06-E4D9-E343-AAFB-C23F53A04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E2F9-181D-F442-A2AE-2F255D191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8D258-F227-F945-A04B-C7FE7F594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5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8805-4F9F-E442-B46F-8C03571C1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PLOTS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39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D2736-C7BF-4C42-8459-5C49FEF18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" y="450850"/>
            <a:ext cx="11493500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9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17886A-8AC7-984C-AAD7-CDEC9B3E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33" y="0"/>
            <a:ext cx="5362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8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38A628-2B6C-2C4F-A418-DCAD56B0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70" y="0"/>
            <a:ext cx="8982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9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8EC620-F5C3-054F-985A-4466D55C3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64" y="0"/>
            <a:ext cx="100646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E4A60B-065A-674B-B4CB-C2D83188B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81" y="0"/>
            <a:ext cx="9423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41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D5068-4594-1E46-84F9-0CB521731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52" y="0"/>
            <a:ext cx="9608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02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D54512-086B-A247-908E-7AABB7DB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26" y="0"/>
            <a:ext cx="97393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7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3F9C4-8479-0144-B537-35CDB47B1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456" y="0"/>
            <a:ext cx="549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35229F6A-F23B-484F-89A6-353F9E352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711200"/>
            <a:ext cx="736600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65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3CFFD611-344F-C24D-B49D-DCAB7BF65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546100"/>
            <a:ext cx="9271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3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B9BB8-F877-6F4E-A2D0-2DB35CD61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533400"/>
            <a:ext cx="85471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72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ECEC5-BF0D-8542-A798-A78D096E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18" y="0"/>
            <a:ext cx="7925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0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A5B5B-C6B5-CA41-AEB9-9B4F390D6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724" y="0"/>
            <a:ext cx="5938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4E938-24CB-3340-8978-5BCF84FD1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1517650"/>
            <a:ext cx="56134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56BCD-CE82-B341-80E2-D6981D18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86" y="0"/>
            <a:ext cx="53244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AB134C-BC9C-7B49-972E-A57ECD3D9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222" y="0"/>
            <a:ext cx="727955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693805-6834-954C-8F03-9AFCE62D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9" y="0"/>
            <a:ext cx="108625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9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</Words>
  <Application>Microsoft Macintosh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PLOTS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PLOTS </dc:title>
  <dc:creator>Heath Blackmon</dc:creator>
  <cp:lastModifiedBy>Heath Blackmon</cp:lastModifiedBy>
  <cp:revision>2</cp:revision>
  <dcterms:created xsi:type="dcterms:W3CDTF">2020-02-03T14:56:49Z</dcterms:created>
  <dcterms:modified xsi:type="dcterms:W3CDTF">2020-02-05T01:09:05Z</dcterms:modified>
</cp:coreProperties>
</file>