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58"/>
  </p:normalViewPr>
  <p:slideViewPr>
    <p:cSldViewPr snapToGrid="0" snapToObjects="1">
      <p:cViewPr varScale="1">
        <p:scale>
          <a:sx n="109" d="100"/>
          <a:sy n="109" d="100"/>
        </p:scale>
        <p:origin x="216" y="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BB33F-40B7-0448-B6E9-8D56856723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56C0BAD-5D32-7141-93A7-0B3D73F059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1A4FD7-3358-DB46-AB1A-335C1A0A7462}"/>
              </a:ext>
            </a:extLst>
          </p:cNvPr>
          <p:cNvSpPr>
            <a:spLocks noGrp="1"/>
          </p:cNvSpPr>
          <p:nvPr>
            <p:ph type="dt" sz="half" idx="10"/>
          </p:nvPr>
        </p:nvSpPr>
        <p:spPr/>
        <p:txBody>
          <a:bodyPr/>
          <a:lstStyle/>
          <a:p>
            <a:fld id="{3F9801BF-3E9A-954B-9350-F9C47CF20B2E}" type="datetimeFigureOut">
              <a:rPr lang="en-US" smtClean="0"/>
              <a:t>2/13/20</a:t>
            </a:fld>
            <a:endParaRPr lang="en-US"/>
          </a:p>
        </p:txBody>
      </p:sp>
      <p:sp>
        <p:nvSpPr>
          <p:cNvPr id="5" name="Footer Placeholder 4">
            <a:extLst>
              <a:ext uri="{FF2B5EF4-FFF2-40B4-BE49-F238E27FC236}">
                <a16:creationId xmlns:a16="http://schemas.microsoft.com/office/drawing/2014/main" id="{5B818E74-1D1F-BA4F-B8C5-00DC76DD88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9B3069-6133-AB41-AF3A-196C2CFD03E4}"/>
              </a:ext>
            </a:extLst>
          </p:cNvPr>
          <p:cNvSpPr>
            <a:spLocks noGrp="1"/>
          </p:cNvSpPr>
          <p:nvPr>
            <p:ph type="sldNum" sz="quarter" idx="12"/>
          </p:nvPr>
        </p:nvSpPr>
        <p:spPr/>
        <p:txBody>
          <a:bodyPr/>
          <a:lstStyle/>
          <a:p>
            <a:fld id="{4E29B789-33DA-7C4F-85CF-951F0CA30A51}" type="slidenum">
              <a:rPr lang="en-US" smtClean="0"/>
              <a:t>‹#›</a:t>
            </a:fld>
            <a:endParaRPr lang="en-US"/>
          </a:p>
        </p:txBody>
      </p:sp>
    </p:spTree>
    <p:extLst>
      <p:ext uri="{BB962C8B-B14F-4D97-AF65-F5344CB8AC3E}">
        <p14:creationId xmlns:p14="http://schemas.microsoft.com/office/powerpoint/2010/main" val="3586370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9B80D-4AEC-0A4B-B7DA-F3AC5923DDE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0F3D3B0-DAFE-D040-8C79-7ACF491EA55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7A6476-494B-EC4A-9809-36E12CC8B9B2}"/>
              </a:ext>
            </a:extLst>
          </p:cNvPr>
          <p:cNvSpPr>
            <a:spLocks noGrp="1"/>
          </p:cNvSpPr>
          <p:nvPr>
            <p:ph type="dt" sz="half" idx="10"/>
          </p:nvPr>
        </p:nvSpPr>
        <p:spPr/>
        <p:txBody>
          <a:bodyPr/>
          <a:lstStyle/>
          <a:p>
            <a:fld id="{3F9801BF-3E9A-954B-9350-F9C47CF20B2E}" type="datetimeFigureOut">
              <a:rPr lang="en-US" smtClean="0"/>
              <a:t>2/13/20</a:t>
            </a:fld>
            <a:endParaRPr lang="en-US"/>
          </a:p>
        </p:txBody>
      </p:sp>
      <p:sp>
        <p:nvSpPr>
          <p:cNvPr id="5" name="Footer Placeholder 4">
            <a:extLst>
              <a:ext uri="{FF2B5EF4-FFF2-40B4-BE49-F238E27FC236}">
                <a16:creationId xmlns:a16="http://schemas.microsoft.com/office/drawing/2014/main" id="{9759D228-3F49-7245-B5EB-8CFE600BCC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DA68DE-C852-394F-80F5-0FD613235117}"/>
              </a:ext>
            </a:extLst>
          </p:cNvPr>
          <p:cNvSpPr>
            <a:spLocks noGrp="1"/>
          </p:cNvSpPr>
          <p:nvPr>
            <p:ph type="sldNum" sz="quarter" idx="12"/>
          </p:nvPr>
        </p:nvSpPr>
        <p:spPr/>
        <p:txBody>
          <a:bodyPr/>
          <a:lstStyle/>
          <a:p>
            <a:fld id="{4E29B789-33DA-7C4F-85CF-951F0CA30A51}" type="slidenum">
              <a:rPr lang="en-US" smtClean="0"/>
              <a:t>‹#›</a:t>
            </a:fld>
            <a:endParaRPr lang="en-US"/>
          </a:p>
        </p:txBody>
      </p:sp>
    </p:spTree>
    <p:extLst>
      <p:ext uri="{BB962C8B-B14F-4D97-AF65-F5344CB8AC3E}">
        <p14:creationId xmlns:p14="http://schemas.microsoft.com/office/powerpoint/2010/main" val="3798859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FAAAF0-4566-D047-AFF5-2A1477F8132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0A6E6A6-12D1-A044-BE49-B6E989712D3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F8E597-47F2-8346-BADD-DB99026D79B6}"/>
              </a:ext>
            </a:extLst>
          </p:cNvPr>
          <p:cNvSpPr>
            <a:spLocks noGrp="1"/>
          </p:cNvSpPr>
          <p:nvPr>
            <p:ph type="dt" sz="half" idx="10"/>
          </p:nvPr>
        </p:nvSpPr>
        <p:spPr/>
        <p:txBody>
          <a:bodyPr/>
          <a:lstStyle/>
          <a:p>
            <a:fld id="{3F9801BF-3E9A-954B-9350-F9C47CF20B2E}" type="datetimeFigureOut">
              <a:rPr lang="en-US" smtClean="0"/>
              <a:t>2/13/20</a:t>
            </a:fld>
            <a:endParaRPr lang="en-US"/>
          </a:p>
        </p:txBody>
      </p:sp>
      <p:sp>
        <p:nvSpPr>
          <p:cNvPr id="5" name="Footer Placeholder 4">
            <a:extLst>
              <a:ext uri="{FF2B5EF4-FFF2-40B4-BE49-F238E27FC236}">
                <a16:creationId xmlns:a16="http://schemas.microsoft.com/office/drawing/2014/main" id="{C95FAE34-681C-BE4D-9714-141B51B3E7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19D3F2-A498-E74E-8E14-36F6AE14EBEC}"/>
              </a:ext>
            </a:extLst>
          </p:cNvPr>
          <p:cNvSpPr>
            <a:spLocks noGrp="1"/>
          </p:cNvSpPr>
          <p:nvPr>
            <p:ph type="sldNum" sz="quarter" idx="12"/>
          </p:nvPr>
        </p:nvSpPr>
        <p:spPr/>
        <p:txBody>
          <a:bodyPr/>
          <a:lstStyle/>
          <a:p>
            <a:fld id="{4E29B789-33DA-7C4F-85CF-951F0CA30A51}" type="slidenum">
              <a:rPr lang="en-US" smtClean="0"/>
              <a:t>‹#›</a:t>
            </a:fld>
            <a:endParaRPr lang="en-US"/>
          </a:p>
        </p:txBody>
      </p:sp>
    </p:spTree>
    <p:extLst>
      <p:ext uri="{BB962C8B-B14F-4D97-AF65-F5344CB8AC3E}">
        <p14:creationId xmlns:p14="http://schemas.microsoft.com/office/powerpoint/2010/main" val="3385090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A67B9-3691-0641-93A7-9CB1DF20D5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3908E9-DFB5-E74B-A25D-453104DF28D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0F636A-FB6D-7043-A3FA-33940B441B35}"/>
              </a:ext>
            </a:extLst>
          </p:cNvPr>
          <p:cNvSpPr>
            <a:spLocks noGrp="1"/>
          </p:cNvSpPr>
          <p:nvPr>
            <p:ph type="dt" sz="half" idx="10"/>
          </p:nvPr>
        </p:nvSpPr>
        <p:spPr/>
        <p:txBody>
          <a:bodyPr/>
          <a:lstStyle/>
          <a:p>
            <a:fld id="{3F9801BF-3E9A-954B-9350-F9C47CF20B2E}" type="datetimeFigureOut">
              <a:rPr lang="en-US" smtClean="0"/>
              <a:t>2/13/20</a:t>
            </a:fld>
            <a:endParaRPr lang="en-US"/>
          </a:p>
        </p:txBody>
      </p:sp>
      <p:sp>
        <p:nvSpPr>
          <p:cNvPr id="5" name="Footer Placeholder 4">
            <a:extLst>
              <a:ext uri="{FF2B5EF4-FFF2-40B4-BE49-F238E27FC236}">
                <a16:creationId xmlns:a16="http://schemas.microsoft.com/office/drawing/2014/main" id="{B06BEE91-5165-3B49-8620-42AF5BA948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159798-3C5B-2D45-8F5A-1B23CD07FA87}"/>
              </a:ext>
            </a:extLst>
          </p:cNvPr>
          <p:cNvSpPr>
            <a:spLocks noGrp="1"/>
          </p:cNvSpPr>
          <p:nvPr>
            <p:ph type="sldNum" sz="quarter" idx="12"/>
          </p:nvPr>
        </p:nvSpPr>
        <p:spPr/>
        <p:txBody>
          <a:bodyPr/>
          <a:lstStyle/>
          <a:p>
            <a:fld id="{4E29B789-33DA-7C4F-85CF-951F0CA30A51}" type="slidenum">
              <a:rPr lang="en-US" smtClean="0"/>
              <a:t>‹#›</a:t>
            </a:fld>
            <a:endParaRPr lang="en-US"/>
          </a:p>
        </p:txBody>
      </p:sp>
    </p:spTree>
    <p:extLst>
      <p:ext uri="{BB962C8B-B14F-4D97-AF65-F5344CB8AC3E}">
        <p14:creationId xmlns:p14="http://schemas.microsoft.com/office/powerpoint/2010/main" val="1697720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B9196-6363-2449-84B1-96A39432C3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F7CEFDA-BECB-8C4D-BB8F-B84769FCED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CB67C18-5CA0-AE4A-9EE1-7006D794F659}"/>
              </a:ext>
            </a:extLst>
          </p:cNvPr>
          <p:cNvSpPr>
            <a:spLocks noGrp="1"/>
          </p:cNvSpPr>
          <p:nvPr>
            <p:ph type="dt" sz="half" idx="10"/>
          </p:nvPr>
        </p:nvSpPr>
        <p:spPr/>
        <p:txBody>
          <a:bodyPr/>
          <a:lstStyle/>
          <a:p>
            <a:fld id="{3F9801BF-3E9A-954B-9350-F9C47CF20B2E}" type="datetimeFigureOut">
              <a:rPr lang="en-US" smtClean="0"/>
              <a:t>2/13/20</a:t>
            </a:fld>
            <a:endParaRPr lang="en-US"/>
          </a:p>
        </p:txBody>
      </p:sp>
      <p:sp>
        <p:nvSpPr>
          <p:cNvPr id="5" name="Footer Placeholder 4">
            <a:extLst>
              <a:ext uri="{FF2B5EF4-FFF2-40B4-BE49-F238E27FC236}">
                <a16:creationId xmlns:a16="http://schemas.microsoft.com/office/drawing/2014/main" id="{82F33FD5-7C08-7742-AB40-C4CF11D3C4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895274-8B62-FA44-824E-3197F11D2A84}"/>
              </a:ext>
            </a:extLst>
          </p:cNvPr>
          <p:cNvSpPr>
            <a:spLocks noGrp="1"/>
          </p:cNvSpPr>
          <p:nvPr>
            <p:ph type="sldNum" sz="quarter" idx="12"/>
          </p:nvPr>
        </p:nvSpPr>
        <p:spPr/>
        <p:txBody>
          <a:bodyPr/>
          <a:lstStyle/>
          <a:p>
            <a:fld id="{4E29B789-33DA-7C4F-85CF-951F0CA30A51}" type="slidenum">
              <a:rPr lang="en-US" smtClean="0"/>
              <a:t>‹#›</a:t>
            </a:fld>
            <a:endParaRPr lang="en-US"/>
          </a:p>
        </p:txBody>
      </p:sp>
    </p:spTree>
    <p:extLst>
      <p:ext uri="{BB962C8B-B14F-4D97-AF65-F5344CB8AC3E}">
        <p14:creationId xmlns:p14="http://schemas.microsoft.com/office/powerpoint/2010/main" val="3100452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7F7B-FEA4-1C43-9D28-98A7187D2F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5530C5-9AE0-514E-B0D4-DBA8ADE88C3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F86C0DA-40F8-7C49-90CF-79E9B5B4E05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0B84F2-E9AE-BE4C-8016-72F536CE7308}"/>
              </a:ext>
            </a:extLst>
          </p:cNvPr>
          <p:cNvSpPr>
            <a:spLocks noGrp="1"/>
          </p:cNvSpPr>
          <p:nvPr>
            <p:ph type="dt" sz="half" idx="10"/>
          </p:nvPr>
        </p:nvSpPr>
        <p:spPr/>
        <p:txBody>
          <a:bodyPr/>
          <a:lstStyle/>
          <a:p>
            <a:fld id="{3F9801BF-3E9A-954B-9350-F9C47CF20B2E}" type="datetimeFigureOut">
              <a:rPr lang="en-US" smtClean="0"/>
              <a:t>2/13/20</a:t>
            </a:fld>
            <a:endParaRPr lang="en-US"/>
          </a:p>
        </p:txBody>
      </p:sp>
      <p:sp>
        <p:nvSpPr>
          <p:cNvPr id="6" name="Footer Placeholder 5">
            <a:extLst>
              <a:ext uri="{FF2B5EF4-FFF2-40B4-BE49-F238E27FC236}">
                <a16:creationId xmlns:a16="http://schemas.microsoft.com/office/drawing/2014/main" id="{FB6CBDEC-4601-714F-A9D7-C945BADC25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1E766F-73BB-E949-AC99-6DEDEC289485}"/>
              </a:ext>
            </a:extLst>
          </p:cNvPr>
          <p:cNvSpPr>
            <a:spLocks noGrp="1"/>
          </p:cNvSpPr>
          <p:nvPr>
            <p:ph type="sldNum" sz="quarter" idx="12"/>
          </p:nvPr>
        </p:nvSpPr>
        <p:spPr/>
        <p:txBody>
          <a:bodyPr/>
          <a:lstStyle/>
          <a:p>
            <a:fld id="{4E29B789-33DA-7C4F-85CF-951F0CA30A51}" type="slidenum">
              <a:rPr lang="en-US" smtClean="0"/>
              <a:t>‹#›</a:t>
            </a:fld>
            <a:endParaRPr lang="en-US"/>
          </a:p>
        </p:txBody>
      </p:sp>
    </p:spTree>
    <p:extLst>
      <p:ext uri="{BB962C8B-B14F-4D97-AF65-F5344CB8AC3E}">
        <p14:creationId xmlns:p14="http://schemas.microsoft.com/office/powerpoint/2010/main" val="4263899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741FC-1A84-0B40-9E76-81BB1CA06C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491573B-12E0-B940-B133-D9EC6841A6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6B7E890-AF4D-B642-A2C2-A569B807954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7BD19C-794F-D741-BE99-FD3FBB5882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DC8F5F7-39D8-7846-94E8-3BC6CF771E2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4F7590-D893-4C43-9A63-7D4DACCDEA22}"/>
              </a:ext>
            </a:extLst>
          </p:cNvPr>
          <p:cNvSpPr>
            <a:spLocks noGrp="1"/>
          </p:cNvSpPr>
          <p:nvPr>
            <p:ph type="dt" sz="half" idx="10"/>
          </p:nvPr>
        </p:nvSpPr>
        <p:spPr/>
        <p:txBody>
          <a:bodyPr/>
          <a:lstStyle/>
          <a:p>
            <a:fld id="{3F9801BF-3E9A-954B-9350-F9C47CF20B2E}" type="datetimeFigureOut">
              <a:rPr lang="en-US" smtClean="0"/>
              <a:t>2/13/20</a:t>
            </a:fld>
            <a:endParaRPr lang="en-US"/>
          </a:p>
        </p:txBody>
      </p:sp>
      <p:sp>
        <p:nvSpPr>
          <p:cNvPr id="8" name="Footer Placeholder 7">
            <a:extLst>
              <a:ext uri="{FF2B5EF4-FFF2-40B4-BE49-F238E27FC236}">
                <a16:creationId xmlns:a16="http://schemas.microsoft.com/office/drawing/2014/main" id="{D1359AFC-66EE-B746-A1C4-98EB2CCACD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04960B-6D4E-5549-ABBE-79ED23C95892}"/>
              </a:ext>
            </a:extLst>
          </p:cNvPr>
          <p:cNvSpPr>
            <a:spLocks noGrp="1"/>
          </p:cNvSpPr>
          <p:nvPr>
            <p:ph type="sldNum" sz="quarter" idx="12"/>
          </p:nvPr>
        </p:nvSpPr>
        <p:spPr/>
        <p:txBody>
          <a:bodyPr/>
          <a:lstStyle/>
          <a:p>
            <a:fld id="{4E29B789-33DA-7C4F-85CF-951F0CA30A51}" type="slidenum">
              <a:rPr lang="en-US" smtClean="0"/>
              <a:t>‹#›</a:t>
            </a:fld>
            <a:endParaRPr lang="en-US"/>
          </a:p>
        </p:txBody>
      </p:sp>
    </p:spTree>
    <p:extLst>
      <p:ext uri="{BB962C8B-B14F-4D97-AF65-F5344CB8AC3E}">
        <p14:creationId xmlns:p14="http://schemas.microsoft.com/office/powerpoint/2010/main" val="3267208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26DBE-3D8D-9447-AE62-43D5C5A1FA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76D170-D0C9-9F43-91BD-21357EF9E6EB}"/>
              </a:ext>
            </a:extLst>
          </p:cNvPr>
          <p:cNvSpPr>
            <a:spLocks noGrp="1"/>
          </p:cNvSpPr>
          <p:nvPr>
            <p:ph type="dt" sz="half" idx="10"/>
          </p:nvPr>
        </p:nvSpPr>
        <p:spPr/>
        <p:txBody>
          <a:bodyPr/>
          <a:lstStyle/>
          <a:p>
            <a:fld id="{3F9801BF-3E9A-954B-9350-F9C47CF20B2E}" type="datetimeFigureOut">
              <a:rPr lang="en-US" smtClean="0"/>
              <a:t>2/13/20</a:t>
            </a:fld>
            <a:endParaRPr lang="en-US"/>
          </a:p>
        </p:txBody>
      </p:sp>
      <p:sp>
        <p:nvSpPr>
          <p:cNvPr id="4" name="Footer Placeholder 3">
            <a:extLst>
              <a:ext uri="{FF2B5EF4-FFF2-40B4-BE49-F238E27FC236}">
                <a16:creationId xmlns:a16="http://schemas.microsoft.com/office/drawing/2014/main" id="{86440F4A-2765-4240-8976-B34597F7D7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9706ED0-E6E6-494F-94DB-9734A82833C6}"/>
              </a:ext>
            </a:extLst>
          </p:cNvPr>
          <p:cNvSpPr>
            <a:spLocks noGrp="1"/>
          </p:cNvSpPr>
          <p:nvPr>
            <p:ph type="sldNum" sz="quarter" idx="12"/>
          </p:nvPr>
        </p:nvSpPr>
        <p:spPr/>
        <p:txBody>
          <a:bodyPr/>
          <a:lstStyle/>
          <a:p>
            <a:fld id="{4E29B789-33DA-7C4F-85CF-951F0CA30A51}" type="slidenum">
              <a:rPr lang="en-US" smtClean="0"/>
              <a:t>‹#›</a:t>
            </a:fld>
            <a:endParaRPr lang="en-US"/>
          </a:p>
        </p:txBody>
      </p:sp>
    </p:spTree>
    <p:extLst>
      <p:ext uri="{BB962C8B-B14F-4D97-AF65-F5344CB8AC3E}">
        <p14:creationId xmlns:p14="http://schemas.microsoft.com/office/powerpoint/2010/main" val="2478004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77EF21-92AF-7C40-B43E-CE908C1C9754}"/>
              </a:ext>
            </a:extLst>
          </p:cNvPr>
          <p:cNvSpPr>
            <a:spLocks noGrp="1"/>
          </p:cNvSpPr>
          <p:nvPr>
            <p:ph type="dt" sz="half" idx="10"/>
          </p:nvPr>
        </p:nvSpPr>
        <p:spPr/>
        <p:txBody>
          <a:bodyPr/>
          <a:lstStyle/>
          <a:p>
            <a:fld id="{3F9801BF-3E9A-954B-9350-F9C47CF20B2E}" type="datetimeFigureOut">
              <a:rPr lang="en-US" smtClean="0"/>
              <a:t>2/13/20</a:t>
            </a:fld>
            <a:endParaRPr lang="en-US"/>
          </a:p>
        </p:txBody>
      </p:sp>
      <p:sp>
        <p:nvSpPr>
          <p:cNvPr id="3" name="Footer Placeholder 2">
            <a:extLst>
              <a:ext uri="{FF2B5EF4-FFF2-40B4-BE49-F238E27FC236}">
                <a16:creationId xmlns:a16="http://schemas.microsoft.com/office/drawing/2014/main" id="{A82D06B9-5C66-7342-9358-01CB6A6D93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FA35A23-77A1-FD49-8282-B1F69E7363E8}"/>
              </a:ext>
            </a:extLst>
          </p:cNvPr>
          <p:cNvSpPr>
            <a:spLocks noGrp="1"/>
          </p:cNvSpPr>
          <p:nvPr>
            <p:ph type="sldNum" sz="quarter" idx="12"/>
          </p:nvPr>
        </p:nvSpPr>
        <p:spPr/>
        <p:txBody>
          <a:bodyPr/>
          <a:lstStyle/>
          <a:p>
            <a:fld id="{4E29B789-33DA-7C4F-85CF-951F0CA30A51}" type="slidenum">
              <a:rPr lang="en-US" smtClean="0"/>
              <a:t>‹#›</a:t>
            </a:fld>
            <a:endParaRPr lang="en-US"/>
          </a:p>
        </p:txBody>
      </p:sp>
    </p:spTree>
    <p:extLst>
      <p:ext uri="{BB962C8B-B14F-4D97-AF65-F5344CB8AC3E}">
        <p14:creationId xmlns:p14="http://schemas.microsoft.com/office/powerpoint/2010/main" val="1401641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83949-2563-A345-920E-2CE54E0A30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B41C2C-4A8F-2341-8F6C-B0264E6E68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6E68AE6-ECCF-6241-89C9-5756AB84C1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B8C76DB-AC15-E944-8C6A-EAA6BBF31994}"/>
              </a:ext>
            </a:extLst>
          </p:cNvPr>
          <p:cNvSpPr>
            <a:spLocks noGrp="1"/>
          </p:cNvSpPr>
          <p:nvPr>
            <p:ph type="dt" sz="half" idx="10"/>
          </p:nvPr>
        </p:nvSpPr>
        <p:spPr/>
        <p:txBody>
          <a:bodyPr/>
          <a:lstStyle/>
          <a:p>
            <a:fld id="{3F9801BF-3E9A-954B-9350-F9C47CF20B2E}" type="datetimeFigureOut">
              <a:rPr lang="en-US" smtClean="0"/>
              <a:t>2/13/20</a:t>
            </a:fld>
            <a:endParaRPr lang="en-US"/>
          </a:p>
        </p:txBody>
      </p:sp>
      <p:sp>
        <p:nvSpPr>
          <p:cNvPr id="6" name="Footer Placeholder 5">
            <a:extLst>
              <a:ext uri="{FF2B5EF4-FFF2-40B4-BE49-F238E27FC236}">
                <a16:creationId xmlns:a16="http://schemas.microsoft.com/office/drawing/2014/main" id="{92832453-21D5-D74D-8D65-BF88C82F5E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C991B6-647C-2E45-9571-C1AAE2C17C51}"/>
              </a:ext>
            </a:extLst>
          </p:cNvPr>
          <p:cNvSpPr>
            <a:spLocks noGrp="1"/>
          </p:cNvSpPr>
          <p:nvPr>
            <p:ph type="sldNum" sz="quarter" idx="12"/>
          </p:nvPr>
        </p:nvSpPr>
        <p:spPr/>
        <p:txBody>
          <a:bodyPr/>
          <a:lstStyle/>
          <a:p>
            <a:fld id="{4E29B789-33DA-7C4F-85CF-951F0CA30A51}" type="slidenum">
              <a:rPr lang="en-US" smtClean="0"/>
              <a:t>‹#›</a:t>
            </a:fld>
            <a:endParaRPr lang="en-US"/>
          </a:p>
        </p:txBody>
      </p:sp>
    </p:spTree>
    <p:extLst>
      <p:ext uri="{BB962C8B-B14F-4D97-AF65-F5344CB8AC3E}">
        <p14:creationId xmlns:p14="http://schemas.microsoft.com/office/powerpoint/2010/main" val="3318306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36EE8-CDAB-3A47-BD99-B5C28CEC4E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BE0268-1DA5-8441-9FF6-B65DFC9E6C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9F3480-D734-5A4A-81EF-FFFC7C4115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BC40429-ED17-3740-B470-056D4F8F516C}"/>
              </a:ext>
            </a:extLst>
          </p:cNvPr>
          <p:cNvSpPr>
            <a:spLocks noGrp="1"/>
          </p:cNvSpPr>
          <p:nvPr>
            <p:ph type="dt" sz="half" idx="10"/>
          </p:nvPr>
        </p:nvSpPr>
        <p:spPr/>
        <p:txBody>
          <a:bodyPr/>
          <a:lstStyle/>
          <a:p>
            <a:fld id="{3F9801BF-3E9A-954B-9350-F9C47CF20B2E}" type="datetimeFigureOut">
              <a:rPr lang="en-US" smtClean="0"/>
              <a:t>2/13/20</a:t>
            </a:fld>
            <a:endParaRPr lang="en-US"/>
          </a:p>
        </p:txBody>
      </p:sp>
      <p:sp>
        <p:nvSpPr>
          <p:cNvPr id="6" name="Footer Placeholder 5">
            <a:extLst>
              <a:ext uri="{FF2B5EF4-FFF2-40B4-BE49-F238E27FC236}">
                <a16:creationId xmlns:a16="http://schemas.microsoft.com/office/drawing/2014/main" id="{81254715-94FD-D143-87F5-C53D09155A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D5C596-A576-3043-B771-F29B7AB15857}"/>
              </a:ext>
            </a:extLst>
          </p:cNvPr>
          <p:cNvSpPr>
            <a:spLocks noGrp="1"/>
          </p:cNvSpPr>
          <p:nvPr>
            <p:ph type="sldNum" sz="quarter" idx="12"/>
          </p:nvPr>
        </p:nvSpPr>
        <p:spPr/>
        <p:txBody>
          <a:bodyPr/>
          <a:lstStyle/>
          <a:p>
            <a:fld id="{4E29B789-33DA-7C4F-85CF-951F0CA30A51}" type="slidenum">
              <a:rPr lang="en-US" smtClean="0"/>
              <a:t>‹#›</a:t>
            </a:fld>
            <a:endParaRPr lang="en-US"/>
          </a:p>
        </p:txBody>
      </p:sp>
    </p:spTree>
    <p:extLst>
      <p:ext uri="{BB962C8B-B14F-4D97-AF65-F5344CB8AC3E}">
        <p14:creationId xmlns:p14="http://schemas.microsoft.com/office/powerpoint/2010/main" val="2014961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099834-CAC5-C249-A902-33EB62641F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7E73A7A-687A-994E-8AF6-919B0177B4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EFEBBD-7AF9-8842-9A97-D0A157DE0E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9801BF-3E9A-954B-9350-F9C47CF20B2E}" type="datetimeFigureOut">
              <a:rPr lang="en-US" smtClean="0"/>
              <a:t>2/13/20</a:t>
            </a:fld>
            <a:endParaRPr lang="en-US"/>
          </a:p>
        </p:txBody>
      </p:sp>
      <p:sp>
        <p:nvSpPr>
          <p:cNvPr id="5" name="Footer Placeholder 4">
            <a:extLst>
              <a:ext uri="{FF2B5EF4-FFF2-40B4-BE49-F238E27FC236}">
                <a16:creationId xmlns:a16="http://schemas.microsoft.com/office/drawing/2014/main" id="{E1912971-31C3-5942-8000-058C741A3C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CC98B9-F516-D04C-8C28-8CDB0CD1FD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29B789-33DA-7C4F-85CF-951F0CA30A51}" type="slidenum">
              <a:rPr lang="en-US" smtClean="0"/>
              <a:t>‹#›</a:t>
            </a:fld>
            <a:endParaRPr lang="en-US"/>
          </a:p>
        </p:txBody>
      </p:sp>
    </p:spTree>
    <p:extLst>
      <p:ext uri="{BB962C8B-B14F-4D97-AF65-F5344CB8AC3E}">
        <p14:creationId xmlns:p14="http://schemas.microsoft.com/office/powerpoint/2010/main" val="31912099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0BF4D66-9680-8D44-942F-3B5FE39749C2}"/>
              </a:ext>
            </a:extLst>
          </p:cNvPr>
          <p:cNvSpPr txBox="1"/>
          <p:nvPr/>
        </p:nvSpPr>
        <p:spPr>
          <a:xfrm>
            <a:off x="586154" y="550984"/>
            <a:ext cx="8850923" cy="5016758"/>
          </a:xfrm>
          <a:prstGeom prst="rect">
            <a:avLst/>
          </a:prstGeom>
          <a:noFill/>
        </p:spPr>
        <p:txBody>
          <a:bodyPr wrap="square" rtlCol="0">
            <a:spAutoFit/>
          </a:bodyPr>
          <a:lstStyle/>
          <a:p>
            <a:r>
              <a:rPr lang="en-US" sz="2000" dirty="0"/>
              <a:t>Download dataset </a:t>
            </a:r>
            <a:r>
              <a:rPr lang="en-US" sz="2000" dirty="0" err="1"/>
              <a:t>horns.csv</a:t>
            </a:r>
            <a:r>
              <a:rPr lang="en-US" sz="2000" dirty="0"/>
              <a:t> from the course website. This data is for the size of horns in the broad-horned flour beetle. The horn sizes are for two strains of the beetle a control strain and a strain where soft-selection has been applied. Based on this breeding design we expect the experimental group to have larger horn size. Use a test you have learned about to test whether horn size is enlarged in this line relative to the control.</a:t>
            </a:r>
          </a:p>
          <a:p>
            <a:endParaRPr lang="en-US" sz="2000" dirty="0"/>
          </a:p>
          <a:p>
            <a:r>
              <a:rPr lang="en-US" sz="2000" dirty="0"/>
              <a:t>Download dataset </a:t>
            </a:r>
            <a:r>
              <a:rPr lang="en-US" sz="2000" dirty="0" err="1"/>
              <a:t>grasshopper.csv</a:t>
            </a:r>
            <a:r>
              <a:rPr lang="en-US" sz="2000" dirty="0"/>
              <a:t> from the course website. This data is for the range of motion in the middle walking leg of lubber grasshoppers. In the experiment each grasshopper had the primary nerve serving the right leg crushed. The grasshopper was allowed to recover and then the nerve was </a:t>
            </a:r>
            <a:r>
              <a:rPr lang="en-US" sz="2000" dirty="0" err="1"/>
              <a:t>recrushed</a:t>
            </a:r>
            <a:r>
              <a:rPr lang="en-US" sz="2000" dirty="0"/>
              <a:t>. This experiment was done to test whether recovery in the grasshopper was due to repair of the crushed nerve or plasticity in some other nerve that hadn’t been crushed. Use a test you have learned to say whether recovery is due to repair of the crushed nerve or due to some other nerve taking over the role of the crushed nerve. </a:t>
            </a:r>
          </a:p>
        </p:txBody>
      </p:sp>
      <p:pic>
        <p:nvPicPr>
          <p:cNvPr id="5" name="Picture 4">
            <a:extLst>
              <a:ext uri="{FF2B5EF4-FFF2-40B4-BE49-F238E27FC236}">
                <a16:creationId xmlns:a16="http://schemas.microsoft.com/office/drawing/2014/main" id="{232CF392-58E2-9D47-9B61-045666EC91A6}"/>
              </a:ext>
            </a:extLst>
          </p:cNvPr>
          <p:cNvPicPr>
            <a:picLocks noChangeAspect="1"/>
          </p:cNvPicPr>
          <p:nvPr/>
        </p:nvPicPr>
        <p:blipFill>
          <a:blip r:embed="rId2"/>
          <a:stretch>
            <a:fillRect/>
          </a:stretch>
        </p:blipFill>
        <p:spPr>
          <a:xfrm>
            <a:off x="9542584" y="281611"/>
            <a:ext cx="2124319" cy="2034348"/>
          </a:xfrm>
          <a:prstGeom prst="rect">
            <a:avLst/>
          </a:prstGeom>
        </p:spPr>
      </p:pic>
      <p:pic>
        <p:nvPicPr>
          <p:cNvPr id="6" name="Picture 5">
            <a:extLst>
              <a:ext uri="{FF2B5EF4-FFF2-40B4-BE49-F238E27FC236}">
                <a16:creationId xmlns:a16="http://schemas.microsoft.com/office/drawing/2014/main" id="{62C208A3-DD18-3A46-99F7-63A98BC38CA9}"/>
              </a:ext>
            </a:extLst>
          </p:cNvPr>
          <p:cNvPicPr>
            <a:picLocks noChangeAspect="1"/>
          </p:cNvPicPr>
          <p:nvPr/>
        </p:nvPicPr>
        <p:blipFill rotWithShape="1">
          <a:blip r:embed="rId3"/>
          <a:srcRect l="15024" r="13943" b="17436"/>
          <a:stretch/>
        </p:blipFill>
        <p:spPr>
          <a:xfrm>
            <a:off x="9542584" y="2907323"/>
            <a:ext cx="2309446" cy="1887415"/>
          </a:xfrm>
          <a:prstGeom prst="rect">
            <a:avLst/>
          </a:prstGeom>
        </p:spPr>
      </p:pic>
    </p:spTree>
    <p:extLst>
      <p:ext uri="{BB962C8B-B14F-4D97-AF65-F5344CB8AC3E}">
        <p14:creationId xmlns:p14="http://schemas.microsoft.com/office/powerpoint/2010/main" val="4277444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0BF4D66-9680-8D44-942F-3B5FE39749C2}"/>
              </a:ext>
            </a:extLst>
          </p:cNvPr>
          <p:cNvSpPr txBox="1"/>
          <p:nvPr/>
        </p:nvSpPr>
        <p:spPr>
          <a:xfrm>
            <a:off x="304801" y="410307"/>
            <a:ext cx="8850923" cy="5940088"/>
          </a:xfrm>
          <a:prstGeom prst="rect">
            <a:avLst/>
          </a:prstGeom>
          <a:noFill/>
        </p:spPr>
        <p:txBody>
          <a:bodyPr wrap="square" rtlCol="0">
            <a:spAutoFit/>
          </a:bodyPr>
          <a:lstStyle/>
          <a:p>
            <a:pPr marL="457200" indent="-457200">
              <a:buAutoNum type="arabicParenR"/>
            </a:pPr>
            <a:r>
              <a:rPr lang="en-US" sz="2000" dirty="0"/>
              <a:t>I used a ______ test comparing ____ and ______ and found that these were _____________ different from each other. The 95% confidence interval for the difference in these is _____. From this I conclude that soft-selection on horn size leads to _________. The p-value associated with this test was__________ .</a:t>
            </a:r>
          </a:p>
          <a:p>
            <a:pPr marL="457200" indent="-457200">
              <a:buAutoNum type="arabicParenR"/>
            </a:pPr>
            <a:endParaRPr lang="en-US" sz="2000" dirty="0"/>
          </a:p>
          <a:p>
            <a:pPr marL="457200" indent="-457200">
              <a:buAutoNum type="arabicParenR"/>
            </a:pPr>
            <a:r>
              <a:rPr lang="en-US" sz="2000" dirty="0"/>
              <a:t>Pre and post crush range of motion was compared using a ________ test. For the initial crush my p-value was _____ suggesting that ___________________</a:t>
            </a:r>
          </a:p>
          <a:p>
            <a:pPr lvl="1"/>
            <a:r>
              <a:rPr lang="en-US" sz="2000" dirty="0"/>
              <a:t>___________________________________________. </a:t>
            </a:r>
            <a:r>
              <a:rPr lang="en-US" sz="2000" dirty="0" err="1"/>
              <a:t>Postcrush</a:t>
            </a:r>
            <a:r>
              <a:rPr lang="en-US" sz="2000" dirty="0"/>
              <a:t> and recovered range of motion was compared using a ________ test. For this comparison my p-value was _____ suggesting that ___________________________________</a:t>
            </a:r>
          </a:p>
          <a:p>
            <a:pPr lvl="1"/>
            <a:r>
              <a:rPr lang="en-US" sz="2000" dirty="0"/>
              <a:t>___________________________________________. Recovered and </a:t>
            </a:r>
            <a:r>
              <a:rPr lang="en-US" sz="2000" dirty="0" err="1"/>
              <a:t>recrush</a:t>
            </a:r>
            <a:r>
              <a:rPr lang="en-US" sz="2000" dirty="0"/>
              <a:t> range of motion was compared using a ________ test. For this comparison my p-value was ________ suggesting that ________________________________</a:t>
            </a:r>
          </a:p>
          <a:p>
            <a:pPr lvl="1"/>
            <a:r>
              <a:rPr lang="en-US" sz="2000" dirty="0"/>
              <a:t>_______________________________________________________________. When I visually explored the data I found that ______________ samples from ______________________have range of motions that suggest that ________</a:t>
            </a:r>
          </a:p>
          <a:p>
            <a:pPr lvl="1"/>
            <a:r>
              <a:rPr lang="en-US" sz="2000" dirty="0"/>
              <a:t>_______________________________________________________________</a:t>
            </a:r>
          </a:p>
          <a:p>
            <a:pPr lvl="1"/>
            <a:r>
              <a:rPr lang="en-US" sz="2000" dirty="0"/>
              <a:t>_______________________________________________________________</a:t>
            </a:r>
          </a:p>
          <a:p>
            <a:pPr marL="457200" indent="-457200">
              <a:buAutoNum type="arabicParenR"/>
            </a:pPr>
            <a:endParaRPr lang="en-US" sz="2000" dirty="0"/>
          </a:p>
        </p:txBody>
      </p:sp>
      <p:sp>
        <p:nvSpPr>
          <p:cNvPr id="2" name="TextBox 1">
            <a:extLst>
              <a:ext uri="{FF2B5EF4-FFF2-40B4-BE49-F238E27FC236}">
                <a16:creationId xmlns:a16="http://schemas.microsoft.com/office/drawing/2014/main" id="{82CC1711-B8A3-F44D-8332-F20E0996410C}"/>
              </a:ext>
            </a:extLst>
          </p:cNvPr>
          <p:cNvSpPr txBox="1"/>
          <p:nvPr/>
        </p:nvSpPr>
        <p:spPr>
          <a:xfrm>
            <a:off x="9155724" y="3223846"/>
            <a:ext cx="2836984" cy="2862322"/>
          </a:xfrm>
          <a:prstGeom prst="rect">
            <a:avLst/>
          </a:prstGeom>
          <a:solidFill>
            <a:schemeClr val="accent2"/>
          </a:solidFill>
        </p:spPr>
        <p:txBody>
          <a:bodyPr wrap="square" rtlCol="0" anchor="ctr">
            <a:spAutoFit/>
          </a:bodyPr>
          <a:lstStyle/>
          <a:p>
            <a:endParaRPr lang="en-US" dirty="0"/>
          </a:p>
          <a:p>
            <a:endParaRPr lang="en-US" dirty="0"/>
          </a:p>
          <a:p>
            <a:endParaRPr lang="en-US" dirty="0"/>
          </a:p>
          <a:p>
            <a:endParaRPr lang="en-US" dirty="0"/>
          </a:p>
          <a:p>
            <a:pPr algn="ctr"/>
            <a:r>
              <a:rPr lang="en-US" dirty="0"/>
              <a:t>Amazing plot</a:t>
            </a:r>
          </a:p>
          <a:p>
            <a:endParaRPr lang="en-US" dirty="0"/>
          </a:p>
          <a:p>
            <a:endParaRPr lang="en-US" dirty="0"/>
          </a:p>
          <a:p>
            <a:endParaRPr lang="en-US" dirty="0"/>
          </a:p>
          <a:p>
            <a:endParaRPr lang="en-US" dirty="0"/>
          </a:p>
          <a:p>
            <a:pPr algn="ctr"/>
            <a:endParaRPr lang="en-US" dirty="0"/>
          </a:p>
        </p:txBody>
      </p:sp>
    </p:spTree>
    <p:extLst>
      <p:ext uri="{BB962C8B-B14F-4D97-AF65-F5344CB8AC3E}">
        <p14:creationId xmlns:p14="http://schemas.microsoft.com/office/powerpoint/2010/main" val="36119225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354</Words>
  <Application>Microsoft Macintosh PowerPoint</Application>
  <PresentationFormat>Widescreen</PresentationFormat>
  <Paragraphs>19</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Heath Blackmon</dc:creator>
  <cp:lastModifiedBy>Heath Blackmon</cp:lastModifiedBy>
  <cp:revision>3</cp:revision>
  <cp:lastPrinted>2020-02-13T17:42:47Z</cp:lastPrinted>
  <dcterms:created xsi:type="dcterms:W3CDTF">2020-02-13T17:25:16Z</dcterms:created>
  <dcterms:modified xsi:type="dcterms:W3CDTF">2020-02-13T17:43:41Z</dcterms:modified>
</cp:coreProperties>
</file>