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6"/>
    <p:restoredTop sz="94639"/>
  </p:normalViewPr>
  <p:slideViewPr>
    <p:cSldViewPr snapToGrid="0" snapToObjects="1">
      <p:cViewPr varScale="1">
        <p:scale>
          <a:sx n="143" d="100"/>
          <a:sy n="143" d="100"/>
        </p:scale>
        <p:origin x="1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A417-51B0-1D43-B02A-8AAFACC2C20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2FF1-D28A-8247-A175-93D79BE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5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A417-51B0-1D43-B02A-8AAFACC2C20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2FF1-D28A-8247-A175-93D79BE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A417-51B0-1D43-B02A-8AAFACC2C20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2FF1-D28A-8247-A175-93D79BE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A417-51B0-1D43-B02A-8AAFACC2C20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2FF1-D28A-8247-A175-93D79BE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A417-51B0-1D43-B02A-8AAFACC2C20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2FF1-D28A-8247-A175-93D79BE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3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A417-51B0-1D43-B02A-8AAFACC2C20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2FF1-D28A-8247-A175-93D79BE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9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A417-51B0-1D43-B02A-8AAFACC2C20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2FF1-D28A-8247-A175-93D79BE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A417-51B0-1D43-B02A-8AAFACC2C20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2FF1-D28A-8247-A175-93D79BE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5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A417-51B0-1D43-B02A-8AAFACC2C20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2FF1-D28A-8247-A175-93D79BE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A417-51B0-1D43-B02A-8AAFACC2C20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2FF1-D28A-8247-A175-93D79BE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A417-51B0-1D43-B02A-8AAFACC2C20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2FF1-D28A-8247-A175-93D79BE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A417-51B0-1D43-B02A-8AAFACC2C20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2FF1-D28A-8247-A175-93D79BE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017" y="412790"/>
            <a:ext cx="1077883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Times New Roman" charset="0"/>
              </a:rPr>
              <a:t>PICA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Times New Roman" charset="0"/>
              </a:rPr>
              <a:t>My goals for this course: 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2000" i="1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By the end of the course, successful students will be able to design biological studies that are statistically tractable and perform basic statistical analyses using the programming language R</a:t>
            </a:r>
            <a:endParaRPr lang="en-US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Times New Roman" charset="0"/>
              </a:rPr>
              <a:t>Skills that I will test on final: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Times New Roman" charset="0"/>
              </a:rPr>
              <a:t>1) munging data in R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Times New Roman" charset="0"/>
              </a:rPr>
              <a:t>2) identifying the correct test for a question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Times New Roman" charset="0"/>
              </a:rPr>
              <a:t>3) coding a statistical test in R</a:t>
            </a: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US" dirty="0" smtClean="0">
                <a:effectLst/>
                <a:latin typeface="Calibri" charset="0"/>
                <a:ea typeface="Calibri" charset="0"/>
                <a:cs typeface="Times New Roman" charset="0"/>
              </a:rPr>
              <a:t>testing for differences in means based on continuous or discrete predictor variables</a:t>
            </a: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US" dirty="0" smtClean="0">
                <a:effectLst/>
                <a:latin typeface="Calibri" charset="0"/>
                <a:ea typeface="Calibri" charset="0"/>
                <a:cs typeface="Times New Roman" charset="0"/>
              </a:rPr>
              <a:t>testing for the quantitative impact of a predictor variables</a:t>
            </a: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US" dirty="0" smtClean="0">
                <a:effectLst/>
                <a:latin typeface="Calibri" charset="0"/>
                <a:ea typeface="Calibri" charset="0"/>
                <a:cs typeface="Times New Roman" charset="0"/>
              </a:rPr>
              <a:t>or exploring high dimensional data through dimensional reduction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Times New Roman" charset="0"/>
              </a:rPr>
              <a:t>4) building a visualization that illustrates the interesting aspects of your data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017" y="412790"/>
            <a:ext cx="10778837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 smtClean="0">
                <a:effectLst/>
                <a:latin typeface="Calibri" charset="0"/>
                <a:ea typeface="Calibri" charset="0"/>
                <a:cs typeface="Times New Roman" charset="0"/>
              </a:rPr>
              <a:t>R general functions that you need</a:t>
            </a:r>
          </a:p>
          <a:p>
            <a:pPr>
              <a:spcAft>
                <a:spcPts val="0"/>
              </a:spcAft>
            </a:pP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Read in CSV files</a:t>
            </a: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Convert from text to factor or back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Make a vector or matrix</a:t>
            </a: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Make a loop</a:t>
            </a: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Subset data from a vector or matrix</a:t>
            </a: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Count occurrences in a dataset that meet some condition</a:t>
            </a:r>
          </a:p>
          <a:p>
            <a:pPr>
              <a:spcAft>
                <a:spcPts val="0"/>
              </a:spcAft>
            </a:pP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Fearless googling things you don</a:t>
            </a:r>
            <a:r>
              <a:rPr lang="mr-IN" sz="2800" dirty="0" smtClean="0">
                <a:latin typeface="Calibri" charset="0"/>
                <a:ea typeface="Calibri" charset="0"/>
                <a:cs typeface="Times New Roman" charset="0"/>
              </a:rPr>
              <a:t>’</a:t>
            </a: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t know how to do.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018" y="412790"/>
            <a:ext cx="5334000" cy="612475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 smtClean="0">
                <a:effectLst/>
                <a:latin typeface="Calibri" charset="0"/>
                <a:ea typeface="Calibri" charset="0"/>
                <a:cs typeface="Times New Roman" charset="0"/>
              </a:rPr>
              <a:t>R statistical functions that you should be able to handle</a:t>
            </a:r>
          </a:p>
          <a:p>
            <a:pPr>
              <a:spcAft>
                <a:spcPts val="0"/>
              </a:spcAft>
            </a:pP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Distribution functions like norm, </a:t>
            </a: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binom</a:t>
            </a: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 these are prefaced with the version that you need either d, p, q, or r</a:t>
            </a:r>
          </a:p>
          <a:p>
            <a:pPr>
              <a:spcAft>
                <a:spcPts val="0"/>
              </a:spcAft>
            </a:pP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binom.test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chisq.test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t.test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leveneTest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shapiro.test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lm</a:t>
            </a:r>
          </a:p>
        </p:txBody>
      </p:sp>
      <p:sp>
        <p:nvSpPr>
          <p:cNvPr id="2" name="Rectangle 1"/>
          <p:cNvSpPr/>
          <p:nvPr/>
        </p:nvSpPr>
        <p:spPr>
          <a:xfrm>
            <a:off x="7204364" y="412790"/>
            <a:ext cx="48906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aov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anova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TukeyHSD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kruskal.test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dunn.test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cor.test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glm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lme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prcomp</a:t>
            </a: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2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109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Symbol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3</cp:revision>
  <dcterms:created xsi:type="dcterms:W3CDTF">2018-04-24T19:04:53Z</dcterms:created>
  <dcterms:modified xsi:type="dcterms:W3CDTF">2018-04-24T20:55:47Z</dcterms:modified>
</cp:coreProperties>
</file>