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95" r:id="rId4"/>
    <p:sldId id="297" r:id="rId5"/>
    <p:sldId id="298" r:id="rId6"/>
    <p:sldId id="296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4BE2-B70D-A046-A5AD-D85FD163D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A55C9-053A-0F4F-A2CB-CCC1D7193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BD92A-E345-5943-9215-10189A3C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16A-57B0-284C-956C-FC9D607500E9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A1FE3-559D-264A-82AD-9863CEA4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CBA42-0E89-2340-A76D-9763DA24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1D5-C3F5-454B-A243-85D937D8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0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3612-A4FA-974E-A32C-FFC2E51B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B715-2849-5549-A0FA-1E327CA64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5DF2B-E6EA-C341-A4B5-BEE6E4DC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16A-57B0-284C-956C-FC9D607500E9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C7B47-2632-F94E-AA32-20CB03F6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CFE0-87E0-5749-812A-895B22D2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1D5-C3F5-454B-A243-85D937D8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7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348FD-1498-114E-9F01-F80AE79C2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13E1D-F651-B74E-BF11-78D565A45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7B8E-0115-6D46-8EEA-2644BD60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16A-57B0-284C-956C-FC9D607500E9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EB916-3240-D246-B9C2-13E07537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2F3E7-FF2E-6E4B-A51B-8DC45668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1D5-C3F5-454B-A243-85D937D8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0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AC30-3749-CB47-B41C-62ACE7EC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AE11-2971-6F4E-A8BB-629B8F579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B081B-D543-3C49-A529-D7B11D05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16A-57B0-284C-956C-FC9D607500E9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527AC-F7D0-7549-8A27-AA420D60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5694C-9809-6148-90DE-83FF8BDE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1D5-C3F5-454B-A243-85D937D8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15F5-7519-D045-B2BF-A21BAA00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2ACF8-F2C8-7D43-BD83-5B76D0753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A05AC-B646-4448-A584-EE1518DE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16A-57B0-284C-956C-FC9D607500E9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3F211-ACAE-2048-BE56-9EFD1AFD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BD89E-F533-4A4B-BA63-D0E30097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1D5-C3F5-454B-A243-85D937D8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2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2838-AE64-5E48-AA90-83AEF934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70F7-1BCD-F942-9187-292EFABFD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58171-59A8-DF49-8B8B-7B8E65AA9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25EBE-0AE8-FB47-9077-A66165EB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16A-57B0-284C-956C-FC9D607500E9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D67AF-41AD-D14E-9015-C5C417D9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D3317-F1E2-9142-ADFD-7136B8F6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1D5-C3F5-454B-A243-85D937D8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1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949F-6B2D-9F4C-B6EC-93F33716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EBD37-6293-7B45-B473-1D4CD157E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DF4D5-AA23-D440-9F85-5D9BB7559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C6800-E0CA-7646-9F06-9D6CE9AC8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F86EE-A834-8244-8753-0B8A7DBF6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7EA0D-CFC6-EC43-9B92-88C1B374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16A-57B0-284C-956C-FC9D607500E9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CAE3F-2B37-954F-BA51-1CC494C3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DDBD5-CAA3-B741-B1F2-6C287009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1D5-C3F5-454B-A243-85D937D8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0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76A2-E301-F745-9A73-ADFA3521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47A06-5592-EE47-8216-16E614DF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16A-57B0-284C-956C-FC9D607500E9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E2B9F-A45F-0545-AC0D-3751B2B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0CFFF-3BA9-BB43-B64C-85B101A1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1D5-C3F5-454B-A243-85D937D8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5BF2E-E9C8-B447-BB34-EA4DA59B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16A-57B0-284C-956C-FC9D607500E9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E17B1-26CA-C844-B5C6-3E939047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796A5-A247-2A4D-A3E0-DA05F312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1D5-C3F5-454B-A243-85D937D8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3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3BC2-D6F2-3447-B132-6846DF70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C3B15-7D04-4840-9D8C-D88A96CB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7EBC7-5185-F442-9059-CD71E49EB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39BFB-1FDA-7F4E-AB81-28906261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16A-57B0-284C-956C-FC9D607500E9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965A7-F1CC-1840-A7C0-0EE8097A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C20BD-BF85-7042-B282-18139A2D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1D5-C3F5-454B-A243-85D937D8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4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D411-1473-1C49-B0E9-2EB28495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78BA4-19B1-B64F-AD2E-542D12B6A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BCBCE-DB14-0B4E-8235-A62674B6E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4E3FA-CD94-8E4A-9133-18274A15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B16A-57B0-284C-956C-FC9D607500E9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D60A-A34D-9042-8E16-C0118F67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E63CB-DCC1-DF4B-B2A5-E7F64ADF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11D5-C3F5-454B-A243-85D937D8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30B5F-0A29-D44F-A394-88B56CC5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AD56C-5809-C544-894A-96D70CDC8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09763-B6F5-8C4E-85EF-022A09122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4B16A-57B0-284C-956C-FC9D607500E9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5F55-3B73-6C4D-905D-A01A454A3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A616A-0019-464A-9798-66E3D0ABF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11D5-C3F5-454B-A243-85D937D8D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0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E309-FA37-E246-9EE1-762DA7A69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F0363-B84D-CF4D-9D63-C45DCF195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6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Mean and variance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34" y="1031662"/>
            <a:ext cx="9865826" cy="570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3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Box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74" y="1194099"/>
            <a:ext cx="10662131" cy="535312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041494" y="3383714"/>
            <a:ext cx="1534033" cy="2097741"/>
            <a:chOff x="10041494" y="3383714"/>
            <a:chExt cx="1534033" cy="2097741"/>
          </a:xfrm>
        </p:grpSpPr>
        <p:sp>
          <p:nvSpPr>
            <p:cNvPr id="6" name="Right Brace 5"/>
            <p:cNvSpPr/>
            <p:nvPr/>
          </p:nvSpPr>
          <p:spPr>
            <a:xfrm>
              <a:off x="10041494" y="3383714"/>
              <a:ext cx="172122" cy="209774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213616" y="4109418"/>
              <a:ext cx="1361911" cy="64633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Interquartile</a:t>
              </a:r>
            </a:p>
            <a:p>
              <a:r>
                <a:rPr lang="en-US" dirty="0"/>
                <a:t>Range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37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Box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74" y="1194099"/>
            <a:ext cx="10662131" cy="5353125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10041494" y="2753360"/>
            <a:ext cx="172122" cy="320548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59336" y="4147234"/>
            <a:ext cx="1747338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Range of all data</a:t>
            </a:r>
          </a:p>
        </p:txBody>
      </p:sp>
    </p:spTree>
    <p:extLst>
      <p:ext uri="{BB962C8B-B14F-4D97-AF65-F5344CB8AC3E}">
        <p14:creationId xmlns:p14="http://schemas.microsoft.com/office/powerpoint/2010/main" val="343005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Box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74" y="1194099"/>
            <a:ext cx="10662131" cy="5353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2836" y="1492934"/>
            <a:ext cx="2637004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Data points more than 1.5</a:t>
            </a:r>
          </a:p>
          <a:p>
            <a:r>
              <a:rPr lang="en-US" dirty="0"/>
              <a:t>Interquartile ranges away </a:t>
            </a:r>
          </a:p>
          <a:p>
            <a:r>
              <a:rPr lang="en-US" dirty="0"/>
              <a:t>from the median</a:t>
            </a:r>
          </a:p>
        </p:txBody>
      </p:sp>
      <p:cxnSp>
        <p:nvCxnSpPr>
          <p:cNvPr id="5" name="Straight Arrow Connector 4"/>
          <p:cNvCxnSpPr>
            <a:stCxn id="7" idx="1"/>
          </p:cNvCxnSpPr>
          <p:nvPr/>
        </p:nvCxnSpPr>
        <p:spPr>
          <a:xfrm flipH="1" flipV="1">
            <a:off x="6604000" y="1612900"/>
            <a:ext cx="1178836" cy="3416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84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Box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74" y="1194099"/>
            <a:ext cx="10662131" cy="535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" t="1596" b="3365"/>
          <a:stretch/>
        </p:blipFill>
        <p:spPr>
          <a:xfrm>
            <a:off x="741274" y="1194099"/>
            <a:ext cx="10662131" cy="53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2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Box Plot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10" y="1094808"/>
            <a:ext cx="7441677" cy="55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4236</TotalTime>
  <Words>30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Mean and variance</vt:lpstr>
      <vt:lpstr>Box Plot</vt:lpstr>
      <vt:lpstr>Box Plot</vt:lpstr>
      <vt:lpstr>Box Plot</vt:lpstr>
      <vt:lpstr>Box Plot</vt:lpstr>
      <vt:lpstr>Box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 Blackmon</dc:creator>
  <cp:lastModifiedBy>Heath Blackmon</cp:lastModifiedBy>
  <cp:revision>4</cp:revision>
  <dcterms:created xsi:type="dcterms:W3CDTF">2020-12-14T21:54:09Z</dcterms:created>
  <dcterms:modified xsi:type="dcterms:W3CDTF">2020-12-17T20:31:02Z</dcterms:modified>
</cp:coreProperties>
</file>