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311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91"/>
    <p:restoredTop sz="94093"/>
  </p:normalViewPr>
  <p:slideViewPr>
    <p:cSldViewPr snapToGrid="0" snapToObjects="1">
      <p:cViewPr varScale="1">
        <p:scale>
          <a:sx n="101" d="100"/>
          <a:sy n="101" d="100"/>
        </p:scale>
        <p:origin x="20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2479D-E2A6-6F47-86D9-53E4CB6E8DB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77B6C-192B-4A44-91F9-A9BE91FCC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41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Hypothesis Testing</a:t>
            </a:r>
            <a:br>
              <a:rPr lang="en-US" dirty="0"/>
            </a:br>
            <a:r>
              <a:rPr lang="en-US" sz="4000" dirty="0"/>
              <a:t>Biology 683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Lecture 4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Heath Blackmon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0C28B-B540-AF42-9938-173DEDB6B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46" y="355815"/>
            <a:ext cx="3897070" cy="589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Last week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655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Homework: Filenames!!!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lastname-hw.xxx</a:t>
            </a:r>
            <a:endParaRPr lang="en-US" sz="4000" dirty="0">
              <a:solidFill>
                <a:srgbClr val="FF0000"/>
              </a:solidFill>
            </a:endParaRPr>
          </a:p>
          <a:p>
            <a:endParaRPr lang="en-US" sz="4000" dirty="0"/>
          </a:p>
          <a:p>
            <a:r>
              <a:rPr lang="en-US" sz="4000" dirty="0"/>
              <a:t>Describe a difference between a Bayesian and frequentist approach to statistics.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8184" y="1762460"/>
                <a:ext cx="8595359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sz="4000" dirty="0"/>
                  <a:t>General experimental considerations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en-US" sz="400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sz="4000" dirty="0"/>
                  <a:t>Binomial test</a:t>
                </a:r>
              </a:p>
              <a:p>
                <a:pPr marL="742950" indent="-742950">
                  <a:buFont typeface="+mj-lt"/>
                  <a:buAutoNum type="arabicPeriod"/>
                </a:pPr>
                <a:endParaRPr lang="en-US" sz="4000" dirty="0"/>
              </a:p>
              <a:p>
                <a:pPr marL="742950" indent="-7429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4000" i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χ</m:t>
                        </m:r>
                      </m:e>
                      <m:sup>
                        <m:r>
                          <a:rPr lang="en-US" sz="4000" b="0" i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  Test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4" y="1762460"/>
                <a:ext cx="8595359" cy="3170099"/>
              </a:xfrm>
              <a:prstGeom prst="rect">
                <a:avLst/>
              </a:prstGeom>
              <a:blipFill rotWithShape="0">
                <a:blip r:embed="rId2"/>
                <a:stretch>
                  <a:fillRect l="-2553" t="-3654" r="-1277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Some other tests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85978"/>
            <a:ext cx="75982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An odds ratio test compares the probability of something happening in two different groups: odds of cancer in smokers versus non-smokers 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The Fisher’s Exact Test computes exact probabilities (much like the binomial test) for a 2x2 contingency table 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 G-test of independence is basically a χ2-test with a slightly different test statistic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86" y="2900830"/>
            <a:ext cx="2552700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786" y="4409283"/>
            <a:ext cx="31242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8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For Thursday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208" y="1297140"/>
            <a:ext cx="11887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Read chapter WS 6-9</a:t>
            </a:r>
          </a:p>
          <a:p>
            <a:endParaRPr lang="en-US" sz="3200" dirty="0"/>
          </a:p>
          <a:p>
            <a:r>
              <a:rPr lang="en-US" sz="3200" dirty="0"/>
              <a:t>Bring laptop to class!</a:t>
            </a:r>
          </a:p>
          <a:p>
            <a:endParaRPr lang="en-US" sz="3200" dirty="0"/>
          </a:p>
          <a:p>
            <a:r>
              <a:rPr lang="en-US" sz="3200" dirty="0"/>
              <a:t>Heath Blackmon  </a:t>
            </a:r>
          </a:p>
          <a:p>
            <a:r>
              <a:rPr lang="en-US" sz="3200" dirty="0"/>
              <a:t>BSBW 309  </a:t>
            </a:r>
          </a:p>
          <a:p>
            <a:r>
              <a:rPr lang="en-US" sz="3200" dirty="0"/>
              <a:t>coleoguy@gmail.com  </a:t>
            </a:r>
          </a:p>
          <a:p>
            <a:r>
              <a:rPr lang="en-US" sz="3200" dirty="0"/>
              <a:t>@coleoguy</a:t>
            </a:r>
          </a:p>
        </p:txBody>
      </p:sp>
    </p:spTree>
    <p:extLst>
      <p:ext uri="{BB962C8B-B14F-4D97-AF65-F5344CB8AC3E}">
        <p14:creationId xmlns:p14="http://schemas.microsoft.com/office/powerpoint/2010/main" val="77187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18618</TotalTime>
  <Words>123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Hypothesis Testing Biology 683  Lecture 4   Heath Blackmon</vt:lpstr>
      <vt:lpstr>Last week</vt:lpstr>
      <vt:lpstr>Today</vt:lpstr>
      <vt:lpstr>Some other tests</vt:lpstr>
      <vt:lpstr>For Thursday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57</cp:revision>
  <cp:lastPrinted>2020-02-04T16:15:38Z</cp:lastPrinted>
  <dcterms:created xsi:type="dcterms:W3CDTF">2018-01-03T17:15:04Z</dcterms:created>
  <dcterms:modified xsi:type="dcterms:W3CDTF">2021-01-19T16:06:46Z</dcterms:modified>
</cp:coreProperties>
</file>