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02" r:id="rId3"/>
    <p:sldId id="328" r:id="rId4"/>
    <p:sldId id="324" r:id="rId5"/>
    <p:sldId id="304" r:id="rId6"/>
    <p:sldId id="305" r:id="rId7"/>
    <p:sldId id="306" r:id="rId8"/>
    <p:sldId id="307" r:id="rId9"/>
    <p:sldId id="312" r:id="rId10"/>
    <p:sldId id="313" r:id="rId11"/>
    <p:sldId id="314" r:id="rId12"/>
    <p:sldId id="315" r:id="rId13"/>
    <p:sldId id="316" r:id="rId14"/>
    <p:sldId id="317" r:id="rId15"/>
    <p:sldId id="331" r:id="rId16"/>
    <p:sldId id="318" r:id="rId17"/>
    <p:sldId id="319" r:id="rId18"/>
    <p:sldId id="320" r:id="rId19"/>
    <p:sldId id="321" r:id="rId20"/>
    <p:sldId id="308" r:id="rId21"/>
    <p:sldId id="309" r:id="rId22"/>
    <p:sldId id="322"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541"/>
  </p:normalViewPr>
  <p:slideViewPr>
    <p:cSldViewPr snapToGrid="0" snapToObjects="1">
      <p:cViewPr varScale="1">
        <p:scale>
          <a:sx n="107" d="100"/>
          <a:sy n="107" d="100"/>
        </p:scale>
        <p:origin x="176" y="4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9/9/24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16</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44" y="763163"/>
            <a:ext cx="7270410" cy="5948979"/>
          </a:xfrm>
        </p:spPr>
        <p:txBody>
          <a:bodyPr>
            <a:normAutofit fontScale="90000"/>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3100" b="1" dirty="0"/>
            </a:br>
            <a:r>
              <a:rPr lang="en-US" sz="3100" b="1" dirty="0"/>
              <a:t>Coding Session:	Saturday 14</a:t>
            </a:r>
            <a:br>
              <a:rPr lang="en-US" sz="3100" b="1" dirty="0"/>
            </a:br>
            <a:r>
              <a:rPr lang="en-US" sz="3100" b="1" dirty="0"/>
              <a:t>			9-12 BSBE 115</a:t>
            </a:r>
            <a:br>
              <a:rPr lang="en-US" sz="3100" b="1" dirty="0"/>
            </a:br>
            <a:br>
              <a:rPr lang="en-US" sz="3100" b="1" dirty="0"/>
            </a:br>
            <a:r>
              <a:rPr lang="en-US" sz="3100" b="1" dirty="0"/>
              <a:t>Size is often exponentially distributed in populations. Imagine that you sample a population and get the mean size in your sample. You then repeat this process many times; what will the distribution of your means look like?</a:t>
            </a:r>
            <a:br>
              <a:rPr lang="en-US" sz="3100" b="1" dirty="0"/>
            </a:br>
            <a:br>
              <a:rPr lang="en-US" sz="3100" b="1" dirty="0"/>
            </a:br>
            <a:r>
              <a:rPr lang="en-US" sz="3100" b="1" dirty="0"/>
              <a:t>What is the definition of a p-value? </a:t>
            </a:r>
            <a:endParaRPr lang="en-US" sz="2800" dirty="0"/>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582" y="763163"/>
            <a:ext cx="4463874" cy="3767575"/>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Several chapters in intro books deal with this topic </a:t>
            </a:r>
          </a:p>
          <a:p>
            <a:endParaRPr lang="en-US" sz="2800" dirty="0"/>
          </a:p>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2246769"/>
          </a:xfrm>
          <a:prstGeom prst="rect">
            <a:avLst/>
          </a:prstGeom>
          <a:noFill/>
        </p:spPr>
        <p:txBody>
          <a:bodyPr wrap="square" rtlCol="0">
            <a:spAutoFit/>
          </a:bodyPr>
          <a:lstStyle/>
          <a:p>
            <a:r>
              <a:rPr lang="en-US" sz="2800" dirty="0"/>
              <a:t>Much of what was presented today forms the basis of logically thinking about your experimental results. Similarly these topics are key to your ability to evaluate the evidence presented in the papers that you read. </a:t>
            </a:r>
            <a:r>
              <a:rPr lang="en-US" sz="2800" dirty="0">
                <a:solidFill>
                  <a:srgbClr val="C00000"/>
                </a:solidFill>
              </a:rPr>
              <a:t>I will definitely ask you multiple questions on your midterm and final that will require you to think clearly about these topics</a:t>
            </a:r>
            <a:r>
              <a:rPr lang="en-US" dirty="0">
                <a:solidFill>
                  <a:srgbClr val="C00000"/>
                </a:solidFill>
              </a:rPr>
              <a:t>.</a:t>
            </a:r>
          </a:p>
        </p:txBody>
      </p:sp>
    </p:spTree>
    <p:extLst>
      <p:ext uri="{BB962C8B-B14F-4D97-AF65-F5344CB8AC3E}">
        <p14:creationId xmlns:p14="http://schemas.microsoft.com/office/powerpoint/2010/main" val="334466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 simple example</a:t>
            </a:r>
          </a:p>
        </p:txBody>
      </p:sp>
      <p:sp>
        <p:nvSpPr>
          <p:cNvPr id="4" name="Rectangle 3"/>
          <p:cNvSpPr/>
          <p:nvPr/>
        </p:nvSpPr>
        <p:spPr>
          <a:xfrm>
            <a:off x="195431" y="935915"/>
            <a:ext cx="11801138" cy="5909310"/>
          </a:xfrm>
          <a:prstGeom prst="rect">
            <a:avLst/>
          </a:prstGeom>
        </p:spPr>
        <p:txBody>
          <a:bodyPr wrap="square">
            <a:spAutoFit/>
          </a:bodyPr>
          <a:lstStyle/>
          <a:p>
            <a:r>
              <a:rPr lang="en-US" sz="3200" dirty="0"/>
              <a:t>What is the probability of drawing an ace then a king from a deck cards?</a:t>
            </a:r>
          </a:p>
          <a:p>
            <a:endParaRPr lang="en-US" sz="3200" dirty="0"/>
          </a:p>
          <a:p>
            <a:r>
              <a:rPr lang="en-US" sz="3200" dirty="0"/>
              <a:t>What is the sample space?</a:t>
            </a:r>
          </a:p>
          <a:p>
            <a:endParaRPr lang="en-US" sz="3200" dirty="0"/>
          </a:p>
          <a:p>
            <a:r>
              <a:rPr lang="en-US" sz="3200" dirty="0"/>
              <a:t>Are the events independent or dependent?</a:t>
            </a:r>
          </a:p>
          <a:p>
            <a:endParaRPr lang="en-US" sz="3200" dirty="0"/>
          </a:p>
          <a:p>
            <a:r>
              <a:rPr lang="en-US" sz="3200" dirty="0"/>
              <a:t>What is the probability of this event?</a:t>
            </a:r>
          </a:p>
          <a:p>
            <a:endParaRPr lang="en-US" sz="3200" dirty="0"/>
          </a:p>
          <a:p>
            <a:r>
              <a:rPr lang="en-US" sz="3200" dirty="0"/>
              <a:t>What is the conditional probability of drawing a king if we have already drawn an ace?</a:t>
            </a:r>
            <a:endParaRPr lang="en-US" sz="200" dirty="0"/>
          </a:p>
          <a:p>
            <a:endParaRPr lang="en-US" sz="200" dirty="0"/>
          </a:p>
          <a:p>
            <a:endParaRPr lang="en-US" sz="200" dirty="0"/>
          </a:p>
          <a:p>
            <a:pPr algn="r"/>
            <a:r>
              <a:rPr lang="en-US" sz="2000" dirty="0">
                <a:solidFill>
                  <a:schemeClr val="tx1">
                    <a:lumMod val="50000"/>
                    <a:lumOff val="50000"/>
                  </a:schemeClr>
                </a:solidFill>
              </a:rPr>
              <a:t>assume standard deck with no jokers</a:t>
            </a:r>
          </a:p>
        </p:txBody>
      </p:sp>
    </p:spTree>
    <p:extLst>
      <p:ext uri="{BB962C8B-B14F-4D97-AF65-F5344CB8AC3E}">
        <p14:creationId xmlns:p14="http://schemas.microsoft.com/office/powerpoint/2010/main" val="319889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11982</TotalTime>
  <Words>1415</Words>
  <Application>Microsoft Macintosh PowerPoint</Application>
  <PresentationFormat>Widescreen</PresentationFormat>
  <Paragraphs>284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Andale Mono</vt:lpstr>
      <vt:lpstr>Arial</vt:lpstr>
      <vt:lpstr>Calibri</vt:lpstr>
      <vt:lpstr>Calibri Light</vt:lpstr>
      <vt:lpstr>Cambria Math</vt:lpstr>
      <vt:lpstr>Garamond</vt:lpstr>
      <vt:lpstr>Office Theme</vt:lpstr>
      <vt:lpstr>Probability and  Discrete Variables Biology 683  Coding Session: Saturday 14    9-12 BSBE 115  Size is often exponentially distributed in populations. Imagine that you sample a population and get the mean size in your sample. You then repeat this process many times; what will the distribution of your means look like?  What is the definition of a p-value? </vt:lpstr>
      <vt:lpstr>Analyzing Proportions </vt:lpstr>
      <vt:lpstr>Terms to know for probability</vt:lpstr>
      <vt:lpstr>A simple example</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63</cp:revision>
  <cp:lastPrinted>2020-01-30T18:49:04Z</cp:lastPrinted>
  <dcterms:created xsi:type="dcterms:W3CDTF">2018-01-03T17:15:04Z</dcterms:created>
  <dcterms:modified xsi:type="dcterms:W3CDTF">2024-09-09T20:19:23Z</dcterms:modified>
</cp:coreProperties>
</file>