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358" r:id="rId4"/>
    <p:sldId id="353" r:id="rId5"/>
    <p:sldId id="35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4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B6438-ED5F-4C48-B171-34A9EC2EB9C8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4C80D-CB85-F748-B20A-BA1B506A6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4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4C80D-CB85-F748-B20A-BA1B506A6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vobir.shinyapps.io/covariance/?_ga=2.1648753.1545471456.1664283065-121466020.166302516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86" y="9043"/>
            <a:ext cx="8612372" cy="495946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Continuous Variables</a:t>
            </a:r>
            <a:br>
              <a:rPr lang="en-US" dirty="0"/>
            </a:br>
            <a:r>
              <a:rPr lang="en-US" sz="4000" dirty="0"/>
              <a:t>Biology 683</a:t>
            </a:r>
            <a:br>
              <a:rPr lang="en-US" sz="4000" dirty="0"/>
            </a:br>
            <a:r>
              <a:rPr lang="en-US" sz="2800" dirty="0"/>
              <a:t>Heath Blackmon</a:t>
            </a:r>
            <a:br>
              <a:rPr lang="en-US" sz="2800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Size is often exponentially distributed in populations. Imagine that you sample a population and get the mean size in your sample. You then repeat this process many times; what will the distribution of your means look like?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What is the definition of a p-value?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1C095-16E6-B94C-8925-4B228F02C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233" y="707692"/>
            <a:ext cx="3300381" cy="465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027D-C809-21B6-9773-0CDEFD31965C}"/>
              </a:ext>
            </a:extLst>
          </p:cNvPr>
          <p:cNvSpPr txBox="1"/>
          <p:nvPr/>
        </p:nvSpPr>
        <p:spPr>
          <a:xfrm>
            <a:off x="2617076" y="3044279"/>
            <a:ext cx="7665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Shifting gears because of reality!</a:t>
            </a:r>
          </a:p>
        </p:txBody>
      </p:sp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B03203-0715-206C-E7C7-03B476823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FED3-59D2-01FD-4958-E8F23BF2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F53AE-7BBC-AD18-003E-9562FA19341C}"/>
              </a:ext>
            </a:extLst>
          </p:cNvPr>
          <p:cNvSpPr txBox="1"/>
          <p:nvPr/>
        </p:nvSpPr>
        <p:spPr>
          <a:xfrm>
            <a:off x="6772718" y="1155044"/>
            <a:ext cx="45711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Data focused</a:t>
            </a:r>
          </a:p>
          <a:p>
            <a:r>
              <a:rPr lang="en-US" sz="4400" i="1" dirty="0"/>
              <a:t>Statistically literate</a:t>
            </a:r>
          </a:p>
          <a:p>
            <a:r>
              <a:rPr lang="en-US" sz="4400" i="1" dirty="0"/>
              <a:t>Highly Productive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1C7E5-E2C7-27B4-0AB6-349B477155E1}"/>
              </a:ext>
            </a:extLst>
          </p:cNvPr>
          <p:cNvSpPr txBox="1"/>
          <p:nvPr/>
        </p:nvSpPr>
        <p:spPr>
          <a:xfrm>
            <a:off x="0" y="996032"/>
            <a:ext cx="5244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going to flip this class starting today!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You will absolutely need to schedule an hour or so some time each week to review the basic weekly page.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Class time will be spent strictly on practice problems and group discussion.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27883-D7B4-37D6-A85A-E6AB63D15C82}"/>
              </a:ext>
            </a:extLst>
          </p:cNvPr>
          <p:cNvSpPr txBox="1"/>
          <p:nvPr/>
        </p:nvSpPr>
        <p:spPr>
          <a:xfrm>
            <a:off x="3037489" y="5518290"/>
            <a:ext cx="517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take a look at the updates to the course website.</a:t>
            </a:r>
          </a:p>
        </p:txBody>
      </p:sp>
    </p:spTree>
    <p:extLst>
      <p:ext uri="{BB962C8B-B14F-4D97-AF65-F5344CB8AC3E}">
        <p14:creationId xmlns:p14="http://schemas.microsoft.com/office/powerpoint/2010/main" val="194270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Good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62" y="1021525"/>
            <a:ext cx="7712276" cy="56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5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74" y="1074715"/>
            <a:ext cx="7683651" cy="5598089"/>
          </a:xfrm>
          <a:prstGeom prst="rect">
            <a:avLst/>
          </a:prstGeom>
        </p:spPr>
      </p:pic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0C89DAE7-3F32-C65D-3465-E1A973D20338}"/>
              </a:ext>
            </a:extLst>
          </p:cNvPr>
          <p:cNvSpPr txBox="1"/>
          <p:nvPr/>
        </p:nvSpPr>
        <p:spPr>
          <a:xfrm>
            <a:off x="7138555" y="5174673"/>
            <a:ext cx="217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simulator</a:t>
            </a:r>
          </a:p>
        </p:txBody>
      </p:sp>
    </p:spTree>
    <p:extLst>
      <p:ext uri="{BB962C8B-B14F-4D97-AF65-F5344CB8AC3E}">
        <p14:creationId xmlns:p14="http://schemas.microsoft.com/office/powerpoint/2010/main" val="109725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19044</TotalTime>
  <Words>139</Words>
  <Application>Microsoft Macintosh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Continuous Variables Biology 683 Heath Blackmon   Size is often exponentially distributed in populations. Imagine that you sample a population and get the mean size in your sample. You then repeat this process many times; what will the distribution of your means look like?  What is the definition of a p-value?  </vt:lpstr>
      <vt:lpstr>Today</vt:lpstr>
      <vt:lpstr>Today</vt:lpstr>
      <vt:lpstr>Good data</vt:lpstr>
      <vt:lpstr>Bad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Blackmon, Heath L</cp:lastModifiedBy>
  <cp:revision>97</cp:revision>
  <cp:lastPrinted>2020-02-11T15:00:44Z</cp:lastPrinted>
  <dcterms:created xsi:type="dcterms:W3CDTF">2018-01-03T17:15:04Z</dcterms:created>
  <dcterms:modified xsi:type="dcterms:W3CDTF">2025-09-23T12:14:45Z</dcterms:modified>
</cp:coreProperties>
</file>