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87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77" r:id="rId17"/>
    <p:sldId id="285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707"/>
    <p:restoredTop sz="94658"/>
  </p:normalViewPr>
  <p:slideViewPr>
    <p:cSldViewPr snapToGrid="0" snapToObjects="1">
      <p:cViewPr varScale="1">
        <p:scale>
          <a:sx n="79" d="100"/>
          <a:sy n="79" d="100"/>
        </p:scale>
        <p:origin x="22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vaccines, immigration,</a:t>
            </a:r>
            <a:r>
              <a:rPr lang="en-US" baseline="0" dirty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vaccines, immigration,</a:t>
            </a:r>
            <a:r>
              <a:rPr lang="en-US" baseline="0" dirty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coleoguy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eoguy.github.io/expd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Design</a:t>
            </a:r>
            <a:br>
              <a:rPr lang="en-US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Lecture 1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fontAlgn="base"/>
            <a:r>
              <a:rPr lang="en-US" sz="3200" dirty="0"/>
              <a:t>To design an experiment you need to understand how the data will be analyzed statistically.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What tests are appropriate for your 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What biases must be controlled 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What 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not just collaborate with a statistician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In some cases this is a great option, but you have to understand enough to 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If you publish a study you are responsible for its validity.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For most experiments simple methods suffice.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In many fields of biology there are sets of statistical tests that are expected for certain types of data.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For 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Statistics is 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My responsibility as a scientists is to report the truth as accurately as possible and statistics help me in this regard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We may NEED statistics to discern patterns in our data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You need to understand where the signal that makes for a significant test comes from.  Visualizing your data in the right way can do this!</a:t>
            </a:r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am I teaching this class?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December 1, 2017 </a:t>
              </a:r>
              <a:r>
                <a:rPr lang="mr-IN" dirty="0"/>
                <a:t>–</a:t>
              </a:r>
              <a:r>
                <a:rPr lang="en-US" dirty="0"/>
                <a:t> January 15, 2018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74%</a:t>
            </a: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R is an open and free statistical programming 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It works very similarly on all major operating systems 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It’s also a full-fledged high level programming language (similar to 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/>
              <a:t>FYI: 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Many statistical approaches have been implemented in the R 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Because it’s open source, there are no proprietary secrets, as might be hiding in commercially available statistical 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Any program written in R will have access to all of R’s tools for statistics and 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New methods of analysis are being implemented in R by the scientists developing the methods.</a:t>
            </a:r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manuscript</a:t>
            </a:r>
          </a:p>
          <a:p>
            <a:pPr lvl="2" fontAlgn="base"/>
            <a:r>
              <a:rPr lang="en-US" sz="2800" dirty="0"/>
              <a:t>Reproducibility / Open science</a:t>
            </a:r>
          </a:p>
          <a:p>
            <a:pPr lvl="2" fontAlgn="base"/>
            <a:r>
              <a:rPr lang="en-US" sz="2800" dirty="0"/>
              <a:t>Reviewing</a:t>
            </a:r>
          </a:p>
          <a:p>
            <a:pPr lvl="2" fontAlgn="base"/>
            <a:r>
              <a:rPr lang="en-US" sz="2800" dirty="0"/>
              <a:t>Revising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Many methods (mixed models, quantitative genetics, etc.) are only available in R.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PLOTTING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Once you’ve learned one language you can learn others more easily.</a:t>
            </a:r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Downsides of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9544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Learning 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Memory issues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/>
              <a:t>Awk</a:t>
            </a:r>
            <a:endParaRPr lang="en-US" sz="2800" dirty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Go 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Pick a mirror that is in Texas or at least in the United States.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Select the correct version for your system and follow the prompts.</a:t>
            </a:r>
          </a:p>
          <a:p>
            <a:pPr fontAlgn="base"/>
            <a:endParaRPr lang="en-US" sz="3200" b="1" dirty="0"/>
          </a:p>
          <a:p>
            <a:pPr fontAlgn="base"/>
            <a:r>
              <a:rPr lang="en-US" sz="3200" b="1" dirty="0"/>
              <a:t>Installing </a:t>
            </a:r>
            <a:r>
              <a:rPr lang="en-US" sz="3200" b="1" dirty="0" err="1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Go 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Desktop.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Select 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 Thursday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Install R and </a:t>
            </a:r>
            <a:r>
              <a:rPr lang="en-US" sz="3200" dirty="0" err="1"/>
              <a:t>Rstudio</a:t>
            </a:r>
            <a:r>
              <a:rPr lang="en-US" sz="3200" dirty="0"/>
              <a:t> on a laptop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Come 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Thursday if you run into problems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Read chapters 1 and 2 of WS </a:t>
            </a:r>
            <a:r>
              <a:rPr lang="mr-IN" sz="3200" dirty="0"/>
              <a:t>–</a:t>
            </a:r>
            <a:r>
              <a:rPr lang="en-US" sz="3200" dirty="0"/>
              <a:t> good supplemental readings too! </a:t>
            </a:r>
            <a:br>
              <a:rPr lang="en-US" sz="3200" dirty="0"/>
            </a:br>
            <a:endParaRPr lang="en-US" sz="11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 every day from here on out! Bring a charger if you are not 100% positive that your battery will last.</a:t>
            </a:r>
          </a:p>
          <a:p>
            <a:pPr fontAlgn="base"/>
            <a:endParaRPr lang="en-US" sz="3200" b="1" dirty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/>
              <a:t>Project / Data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>
                <a:hlinkClick r:id="rId3"/>
              </a:rPr>
              <a:t>Syllabus</a:t>
            </a:r>
            <a:r>
              <a:rPr lang="en-US" sz="4000" dirty="0"/>
              <a:t> / </a:t>
            </a:r>
            <a:r>
              <a:rPr lang="en-US" sz="4000" dirty="0">
                <a:hlinkClick r:id="rId4"/>
              </a:rPr>
              <a:t>website</a:t>
            </a:r>
            <a:endParaRPr lang="en-US" sz="40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/>
              <a:t>Big problems in stats </a:t>
            </a:r>
            <a:r>
              <a:rPr lang="en-US" sz="3600" dirty="0"/>
              <a:t>(outside world / within academia)</a:t>
            </a:r>
            <a:endParaRPr lang="en-US" sz="40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/>
              <a:t>Why you need this 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/>
              <a:t>Prep for Thursday</a:t>
            </a:r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2800" i="1" dirty="0"/>
              <a:t>Help you build an intuitive understanding of statistics</a:t>
            </a:r>
          </a:p>
          <a:p>
            <a:pPr fontAlgn="base"/>
            <a:endParaRPr lang="en-US" sz="2800" i="1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2800" i="1" dirty="0"/>
              <a:t>Get you comfortable with the idea of coding in R</a:t>
            </a:r>
          </a:p>
          <a:p>
            <a:pPr fontAlgn="base"/>
            <a:endParaRPr lang="en-US" sz="2800" i="1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2800" i="1" dirty="0"/>
              <a:t>Help you develop the skills to build informative, honest, and intuitive data visualizations in R</a:t>
            </a:r>
          </a:p>
          <a:p>
            <a:pPr fontAlgn="base"/>
            <a:endParaRPr lang="en-US" sz="2800" i="1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2800" i="1" dirty="0"/>
              <a:t>Help you develop the skills to handle datasets in R</a:t>
            </a:r>
          </a:p>
          <a:p>
            <a:pPr fontAlgn="base"/>
            <a:endParaRPr lang="en-US" sz="2800" i="1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2800" i="1" dirty="0"/>
              <a:t>Help you develop the confidence to think about the characteristics of the data that you will be collecting in your research and how you might analyze it.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2800" i="1" dirty="0"/>
          </a:p>
          <a:p>
            <a:pPr marL="571500" indent="-571500" fontAlgn="base">
              <a:buFont typeface="Arial" charset="0"/>
              <a:buChar char="•"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judgement</a:t>
            </a:r>
          </a:p>
        </p:txBody>
      </p:sp>
    </p:spTree>
    <p:extLst>
      <p:ext uri="{BB962C8B-B14F-4D97-AF65-F5344CB8AC3E}">
        <p14:creationId xmlns:p14="http://schemas.microsoft.com/office/powerpoint/2010/main" val="38161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opinions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or ignorance of statistics is unethical as a scientist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them! This includes the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Started in the social sciences but some problems are 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researchers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8213" y="4623959"/>
            <a:ext cx="273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Amy Cuddy</a:t>
            </a:r>
          </a:p>
          <a:p>
            <a:pPr algn="ctr"/>
            <a:r>
              <a:rPr lang="en-US" dirty="0"/>
              <a:t>TED Talk 47 Million views</a:t>
            </a:r>
          </a:p>
          <a:p>
            <a:pPr algn="ctr"/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most </a:t>
            </a:r>
            <a:r>
              <a:rPr lang="en-US" dirty="0" err="1"/>
              <a:t>populat</a:t>
            </a:r>
            <a:r>
              <a:rPr lang="en-US" dirty="0"/>
              <a:t> TED Talk)</a:t>
            </a:r>
          </a:p>
        </p:txBody>
      </p:sp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Altimetrics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Systemic change - unlikely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Origin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391" y="1153057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i="1" dirty="0"/>
              <a:t>In many ways modern statistics was an offshoot of evolutionary biology (1900 rediscovery of </a:t>
            </a:r>
            <a:r>
              <a:rPr lang="en-US" sz="3200" i="1"/>
              <a:t>Mendel’s work was motivating problem).</a:t>
            </a:r>
            <a:endParaRPr lang="en-US" sz="3200" i="1" dirty="0"/>
          </a:p>
          <a:p>
            <a:pPr algn="ctr"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50" y="3507625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53" y="3507625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2" y="3467894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30" y="3477368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3050" y="2569121"/>
            <a:ext cx="165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R. FISHER</a:t>
            </a:r>
          </a:p>
          <a:p>
            <a:pPr algn="ctr"/>
            <a:r>
              <a:rPr lang="en-US" dirty="0"/>
              <a:t>1890-1962</a:t>
            </a:r>
          </a:p>
          <a:p>
            <a:pPr algn="ctr"/>
            <a:r>
              <a:rPr lang="en-US" dirty="0"/>
              <a:t>ANOVA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598" y="2584138"/>
            <a:ext cx="1584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S. WRIGHT</a:t>
            </a:r>
          </a:p>
          <a:p>
            <a:pPr algn="ctr"/>
            <a:r>
              <a:rPr lang="en-US" dirty="0"/>
              <a:t>1889-1988</a:t>
            </a:r>
          </a:p>
          <a:p>
            <a:pPr algn="ctr"/>
            <a:r>
              <a:rPr lang="en-US" dirty="0"/>
              <a:t>PATH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502" y="2553881"/>
            <a:ext cx="2085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K. PEARSON</a:t>
            </a:r>
          </a:p>
          <a:p>
            <a:pPr algn="ctr"/>
            <a:r>
              <a:rPr lang="en-US" dirty="0"/>
              <a:t>1857-1936</a:t>
            </a:r>
          </a:p>
          <a:p>
            <a:pPr algn="ctr"/>
            <a:r>
              <a:rPr lang="en-US" dirty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2530" y="2553881"/>
            <a:ext cx="2113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GALTON</a:t>
            </a:r>
          </a:p>
          <a:p>
            <a:pPr algn="ctr"/>
            <a:r>
              <a:rPr lang="en-US" dirty="0"/>
              <a:t>1822-1911</a:t>
            </a:r>
          </a:p>
          <a:p>
            <a:pPr algn="ctr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/>
              <a:t>We want to test hypotheses.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To test a hypothesis we have to design an experiment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Not all experiments have a traditional control and experimental treatment and this isn’t always how we want to test a hypothesis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It is quite possible to design a study or collect data that cannot answer the questions that we have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This leads to poor manuscripts and can lead to bad practices like p-hacking </a:t>
            </a:r>
            <a:r>
              <a:rPr lang="mr-IN" sz="2800" dirty="0"/>
              <a:t>–</a:t>
            </a:r>
            <a:r>
              <a:rPr lang="en-US" sz="2800" dirty="0"/>
              <a:t> or mastering out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1008</Words>
  <Application>Microsoft Macintosh PowerPoint</Application>
  <PresentationFormat>Widescreen</PresentationFormat>
  <Paragraphs>157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Mangal</vt:lpstr>
      <vt:lpstr>Office Theme</vt:lpstr>
      <vt:lpstr>Experimental Design Biology 683  Lecture 1   Heath Blackmon</vt:lpstr>
      <vt:lpstr>Today</vt:lpstr>
      <vt:lpstr>My Objectives</vt:lpstr>
      <vt:lpstr>The public impression of statistics</vt:lpstr>
      <vt:lpstr>My opinions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36</cp:revision>
  <cp:lastPrinted>2019-01-15T18:00:13Z</cp:lastPrinted>
  <dcterms:created xsi:type="dcterms:W3CDTF">2018-01-03T17:15:04Z</dcterms:created>
  <dcterms:modified xsi:type="dcterms:W3CDTF">2020-01-12T16:27:14Z</dcterms:modified>
</cp:coreProperties>
</file>