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77" r:id="rId16"/>
    <p:sldId id="28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36"/>
    <p:restoredTop sz="94595"/>
  </p:normalViewPr>
  <p:slideViewPr>
    <p:cSldViewPr snapToGrid="0" snapToObjects="1">
      <p:cViewPr>
        <p:scale>
          <a:sx n="110" d="100"/>
          <a:sy n="110" d="100"/>
        </p:scale>
        <p:origin x="32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vaccines, immigration,</a:t>
            </a:r>
            <a:r>
              <a:rPr lang="en-US" baseline="0" dirty="0" smtClean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4" Type="http://schemas.openxmlformats.org/officeDocument/2006/relationships/hyperlink" Target="http://coleoguy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You need to understand where the signal that makes for a significant test comes from.  Visualizing your data in the right way can do this!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am I teaching this class?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 1, 2017 </a:t>
              </a:r>
              <a:r>
                <a:rPr lang="mr-IN" dirty="0" smtClean="0"/>
                <a:t>–</a:t>
              </a:r>
              <a:r>
                <a:rPr lang="en-US" dirty="0" smtClean="0"/>
                <a:t> January 15, 2018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74%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</a:t>
            </a:r>
            <a:r>
              <a:rPr lang="en-US" sz="3200" dirty="0" smtClean="0"/>
              <a:t>an open and free </a:t>
            </a:r>
            <a:r>
              <a:rPr lang="en-US" sz="3200" dirty="0"/>
              <a:t>statistical programming </a:t>
            </a:r>
            <a:r>
              <a:rPr lang="en-US" sz="3200" dirty="0" smtClean="0"/>
              <a:t>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 smtClean="0"/>
              <a:t>FYI</a:t>
            </a:r>
            <a:r>
              <a:rPr lang="en-US" sz="2400" i="1" dirty="0"/>
              <a:t>: </a:t>
            </a:r>
            <a:r>
              <a:rPr lang="en-US" sz="2400" i="1" dirty="0" smtClean="0"/>
              <a:t>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lvl="2" fontAlgn="base"/>
            <a:r>
              <a:rPr lang="en-US" sz="2800" dirty="0" smtClean="0"/>
              <a:t>Reproducibility / Open science</a:t>
            </a:r>
          </a:p>
          <a:p>
            <a:pPr lvl="2" fontAlgn="base"/>
            <a:r>
              <a:rPr lang="en-US" sz="2800" dirty="0" smtClean="0"/>
              <a:t>Reviewing</a:t>
            </a:r>
          </a:p>
          <a:p>
            <a:pPr lvl="2" fontAlgn="base"/>
            <a:r>
              <a:rPr lang="en-US" sz="2800" dirty="0"/>
              <a:t>R</a:t>
            </a:r>
            <a:r>
              <a:rPr lang="en-US" sz="2800" dirty="0" smtClean="0"/>
              <a:t>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</a:t>
            </a:r>
            <a:r>
              <a:rPr lang="en-US" sz="2800" dirty="0" smtClean="0"/>
              <a:t>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Downsides of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113195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Today R is basically a requirement to maximize your productivity in STEM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Learning 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 smtClean="0"/>
              <a:t>issues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For </a:t>
            </a:r>
            <a:r>
              <a:rPr lang="en-US" b="1" smtClean="0">
                <a:solidFill>
                  <a:schemeClr val="bg1"/>
                </a:solidFill>
              </a:rPr>
              <a:t>Tuesday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smtClean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smtClean="0"/>
              <a:t>Read </a:t>
            </a:r>
            <a:r>
              <a:rPr lang="en-US" sz="3200" dirty="0"/>
              <a:t>chapters 1 and 2 of </a:t>
            </a:r>
            <a:r>
              <a:rPr lang="en-US" sz="3200" dirty="0" smtClean="0"/>
              <a:t>WS </a:t>
            </a:r>
            <a:r>
              <a:rPr lang="mr-IN" sz="3200" dirty="0" smtClean="0"/>
              <a:t>–</a:t>
            </a:r>
            <a:r>
              <a:rPr lang="en-US" sz="3200" dirty="0" smtClean="0"/>
              <a:t> good supplemental readings too!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</a:t>
            </a:r>
            <a:r>
              <a:rPr lang="en-US" sz="3200" dirty="0" smtClean="0"/>
              <a:t>Tuesday </a:t>
            </a:r>
            <a:r>
              <a:rPr lang="en-US" sz="3200" dirty="0"/>
              <a:t>if you run into problems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Project / 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3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4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 </a:t>
            </a:r>
            <a:r>
              <a:rPr lang="en-US" sz="3600" dirty="0" smtClean="0"/>
              <a:t>(outside world / within academia)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</a:t>
            </a:r>
            <a:r>
              <a:rPr lang="en-US" sz="4000" dirty="0" smtClean="0"/>
              <a:t>next week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</a:t>
            </a:r>
            <a:r>
              <a:rPr lang="en-US" sz="3600" i="1" dirty="0" smtClean="0"/>
              <a:t>judgement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Origin of Statistics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ways, therefore, modern 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8890" y="2680267"/>
            <a:ext cx="10883357" cy="3231316"/>
            <a:chOff x="568890" y="2680267"/>
            <a:chExt cx="10883357" cy="32313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90" y="3344451"/>
              <a:ext cx="1650102" cy="25576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593" y="3344451"/>
              <a:ext cx="1474417" cy="25671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300" y="3334977"/>
              <a:ext cx="2085410" cy="25578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328" y="3344451"/>
              <a:ext cx="2113919" cy="25614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890" y="2680267"/>
              <a:ext cx="1650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R. FISHER</a:t>
              </a:r>
            </a:p>
            <a:p>
              <a:pPr algn="ctr"/>
              <a:r>
                <a:rPr lang="en-US" dirty="0" smtClean="0"/>
                <a:t>ANOVA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0438" y="2710524"/>
              <a:ext cx="158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smtClean="0"/>
                <a:t>S. WRIGHT</a:t>
              </a:r>
            </a:p>
            <a:p>
              <a:pPr algn="ctr"/>
              <a:r>
                <a:rPr lang="en-US" dirty="0" smtClean="0"/>
                <a:t>PATH ANALYSIS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6300" y="2710524"/>
              <a:ext cx="2085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K. PEARSON</a:t>
              </a:r>
            </a:p>
            <a:p>
              <a:pPr algn="ctr"/>
              <a:r>
                <a:rPr lang="en-US" dirty="0" smtClean="0"/>
                <a:t>CORRELATION               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38328" y="2710524"/>
              <a:ext cx="21139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F. </a:t>
              </a:r>
              <a:r>
                <a:rPr lang="en-US" dirty="0" smtClean="0"/>
                <a:t>GALTON</a:t>
              </a:r>
              <a:endParaRPr lang="en-US" dirty="0"/>
            </a:p>
            <a:p>
              <a:pPr algn="ctr"/>
              <a:r>
                <a:rPr lang="en-US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>
                <a:latin typeface="inherit" charset="0"/>
              </a:rPr>
              <a:t>We </a:t>
            </a:r>
            <a:r>
              <a:rPr lang="en-US" sz="2800" dirty="0">
                <a:latin typeface="inherit" charset="0"/>
              </a:rPr>
              <a:t>want to test hypotheses.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To test a hypothesis we have to design an experiment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Not all experiments have a traditional control and experimental </a:t>
            </a:r>
            <a:r>
              <a:rPr lang="en-US" sz="2800" dirty="0" smtClean="0">
                <a:latin typeface="inherit" charset="0"/>
              </a:rPr>
              <a:t>treatment and this isn’t always how we want to test a hypothesis</a:t>
            </a:r>
            <a:r>
              <a:rPr lang="en-US" sz="2800" dirty="0">
                <a:latin typeface="inherit" charset="0"/>
              </a:rPr>
              <a:t/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It is quite possible to design a study or collect data that cannot answer the questions that we have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This leads to poor manuscripts and can lead to bad practices like </a:t>
            </a:r>
            <a:r>
              <a:rPr lang="en-US" sz="2800" dirty="0" smtClean="0">
                <a:latin typeface="inherit" charset="0"/>
              </a:rPr>
              <a:t>p-hacking </a:t>
            </a:r>
            <a:r>
              <a:rPr lang="mr-IN" sz="2800" dirty="0" smtClean="0">
                <a:latin typeface="inherit" charset="0"/>
              </a:rPr>
              <a:t>–</a:t>
            </a:r>
            <a:r>
              <a:rPr lang="en-US" sz="2800" dirty="0" smtClean="0">
                <a:latin typeface="inherit" charset="0"/>
              </a:rPr>
              <a:t> or mastering out</a:t>
            </a:r>
            <a:endParaRPr lang="en-US" sz="280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So</a:t>
            </a:r>
            <a:r>
              <a:rPr lang="en-US" sz="3200" dirty="0"/>
              <a:t>, to 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590</Words>
  <Application>Microsoft Macintosh PowerPoint</Application>
  <PresentationFormat>Widescreen</PresentationFormat>
  <Paragraphs>139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Courier New</vt:lpstr>
      <vt:lpstr>inherit</vt:lpstr>
      <vt:lpstr>Mangal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Tuesday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27</cp:revision>
  <cp:lastPrinted>2018-01-18T19:32:51Z</cp:lastPrinted>
  <dcterms:created xsi:type="dcterms:W3CDTF">2018-01-03T17:15:04Z</dcterms:created>
  <dcterms:modified xsi:type="dcterms:W3CDTF">2018-01-18T21:38:47Z</dcterms:modified>
</cp:coreProperties>
</file>