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4080-E876-8943-87BD-DC7D0404822A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1BBE-E648-074B-9A55-D895C0F06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boxplot</a:t>
            </a:r>
            <a:endParaRPr lang="en-US" sz="2400" dirty="0"/>
          </a:p>
        </p:txBody>
      </p:sp>
      <p:pic>
        <p:nvPicPr>
          <p:cNvPr id="5" name="Picture 4" descr="boxpl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18" y="524024"/>
            <a:ext cx="5557048" cy="60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Color blind friendly  </a:t>
            </a:r>
            <a:r>
              <a:rPr lang="en-US" sz="2400" dirty="0" err="1" smtClean="0">
                <a:latin typeface="Courier New"/>
                <a:cs typeface="Courier New"/>
              </a:rPr>
              <a:t>viridis</a:t>
            </a:r>
            <a:r>
              <a:rPr lang="en-US" sz="2400" dirty="0" smtClean="0"/>
              <a:t> package</a:t>
            </a:r>
            <a:endParaRPr lang="en-US" sz="2400" dirty="0"/>
          </a:p>
        </p:txBody>
      </p:sp>
      <p:pic>
        <p:nvPicPr>
          <p:cNvPr id="2" name="Picture 1" descr="colorbl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2" y="1541525"/>
            <a:ext cx="7840753" cy="3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Vertical </a:t>
            </a:r>
            <a:r>
              <a:rPr lang="en-US" sz="2400" dirty="0" err="1" smtClean="0"/>
              <a:t>barplot</a:t>
            </a:r>
            <a:endParaRPr lang="en-US" sz="2400" dirty="0"/>
          </a:p>
        </p:txBody>
      </p:sp>
      <p:pic>
        <p:nvPicPr>
          <p:cNvPr id="5" name="Picture 4" descr="Screen Shot 2016-01-14 at 11.54.4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"/>
          <a:stretch/>
        </p:blipFill>
        <p:spPr>
          <a:xfrm>
            <a:off x="1671673" y="848585"/>
            <a:ext cx="5694469" cy="53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heatmap</a:t>
            </a:r>
            <a:endParaRPr lang="en-US" sz="2400" dirty="0"/>
          </a:p>
        </p:txBody>
      </p:sp>
      <p:pic>
        <p:nvPicPr>
          <p:cNvPr id="2" name="Picture 1" descr="heat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1572411"/>
            <a:ext cx="4836091" cy="46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Side by side histogram</a:t>
            </a:r>
            <a:endParaRPr lang="en-US" sz="2400" dirty="0"/>
          </a:p>
        </p:txBody>
      </p:sp>
      <p:pic>
        <p:nvPicPr>
          <p:cNvPr id="2" name="Picture 1" descr="h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6" y="2053166"/>
            <a:ext cx="7307854" cy="3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8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XY scatter</a:t>
            </a:r>
            <a:endParaRPr lang="en-US" sz="2400" dirty="0"/>
          </a:p>
        </p:txBody>
      </p:sp>
      <p:pic>
        <p:nvPicPr>
          <p:cNvPr id="5" name="Picture 4" descr="Screen Shot 2016-01-23 at 3.0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59" y="630998"/>
            <a:ext cx="5852268" cy="60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9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Ternary plot</a:t>
            </a:r>
            <a:endParaRPr lang="en-US" sz="2400" dirty="0"/>
          </a:p>
        </p:txBody>
      </p:sp>
      <p:pic>
        <p:nvPicPr>
          <p:cNvPr id="2" name="Picture 1" descr="tern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09" y="1191364"/>
            <a:ext cx="5387545" cy="47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Lots of stuff</a:t>
            </a:r>
            <a:endParaRPr lang="en-US" sz="2400" dirty="0"/>
          </a:p>
        </p:txBody>
      </p:sp>
      <p:pic>
        <p:nvPicPr>
          <p:cNvPr id="2" name="Picture 1" descr="Documen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03" y="789748"/>
            <a:ext cx="5796769" cy="562683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481667" y="1979083"/>
            <a:ext cx="1418166" cy="328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197" y="232833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Phylogeny +</a:t>
            </a:r>
          </a:p>
          <a:p>
            <a:r>
              <a:rPr lang="en-US" dirty="0" err="1" smtClean="0"/>
              <a:t>Heatmap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81667" y="4470399"/>
            <a:ext cx="1418166" cy="328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197" y="481964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Phylogeny +</a:t>
            </a:r>
          </a:p>
          <a:p>
            <a:r>
              <a:rPr lang="en-US" dirty="0" smtClean="0"/>
              <a:t>XY scatter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974416" y="4370169"/>
            <a:ext cx="737852" cy="100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12268" y="4280647"/>
            <a:ext cx="131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plot</a:t>
            </a:r>
          </a:p>
        </p:txBody>
      </p:sp>
    </p:spTree>
    <p:extLst>
      <p:ext uri="{BB962C8B-B14F-4D97-AF65-F5344CB8AC3E}">
        <p14:creationId xmlns:p14="http://schemas.microsoft.com/office/powerpoint/2010/main" val="389634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66" y="169333"/>
            <a:ext cx="8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Lots of stuff</a:t>
            </a:r>
            <a:endParaRPr lang="en-US" sz="2400" dirty="0"/>
          </a:p>
        </p:txBody>
      </p:sp>
      <p:pic>
        <p:nvPicPr>
          <p:cNvPr id="3" name="Picture 2" descr="Screen Shot 2016-01-23 at 3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9" y="835878"/>
            <a:ext cx="8878870" cy="60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3</cp:revision>
  <dcterms:created xsi:type="dcterms:W3CDTF">2016-01-23T20:49:26Z</dcterms:created>
  <dcterms:modified xsi:type="dcterms:W3CDTF">2016-01-23T21:10:43Z</dcterms:modified>
</cp:coreProperties>
</file>