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DF97D-8677-A94C-9A12-949057094C03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7388C-F467-7945-B7F4-8F760D67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36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PARTIAL SUCCESS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7388C-F467-7945-B7F4-8F760D6730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29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50B20-44AC-669C-F7CC-E84A12839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E28D9-39E8-0B1B-67C2-FCA1AC32C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98645-F6A1-7EF5-0139-C1E3F4854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2252-0043-594D-88EA-56465CB75C8B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8CE70-0507-2D35-5C01-6E48C08F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49080-41C5-B2F5-5DCC-D9D13F13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D64F-1786-2049-9CAB-3BDEB690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6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B387F-E76C-D940-E336-8FE8E8221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6730B-7563-51AA-647D-FF4200C28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71A9D-97CF-8B9B-652F-253760823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2252-0043-594D-88EA-56465CB75C8B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C3CED-534F-1F99-2C01-8E2F1FD7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7F270-F173-29CA-4084-0638A42D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D64F-1786-2049-9CAB-3BDEB690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1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4DD20-5E7B-845A-E11C-7AC49DDF5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D3C96-AD38-41C1-D48F-A4258443D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999F2-8B4D-B3B5-34A1-C1258AA4F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2252-0043-594D-88EA-56465CB75C8B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63E03-6B10-E50B-55CE-0827BF0A2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C7A9E-36AA-03F9-27C2-BC5DFEA6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D64F-1786-2049-9CAB-3BDEB690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80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0F1E8-99E8-3AC6-1E62-DAAF3F1C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A70AC-DB09-21D2-0CF3-6FE588347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59B4A-6EB2-883F-F5CE-78D831FF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2252-0043-594D-88EA-56465CB75C8B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813C0-B234-C44D-77BC-59E68D6D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2CB4-BA72-2E45-8319-F5E945E6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D64F-1786-2049-9CAB-3BDEB690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3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CE17-90CF-289C-E8A0-98269FAB6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F7EF2-39C9-843B-D9F5-64641782F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A665F-0059-F955-FBE2-F5DEF63B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2252-0043-594D-88EA-56465CB75C8B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17F3B-68B3-2179-DC86-0F425716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35002-4B76-D72A-1257-8DB0C922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D64F-1786-2049-9CAB-3BDEB690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8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B7A3-2A71-4424-A3B6-C2085866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6C438-D6BF-A7F8-4E8A-657BE6B48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7AFC5-1FBC-07FC-2119-AA76CA072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94C30-C190-F91B-35BB-54146F67E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2252-0043-594D-88EA-56465CB75C8B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3958C-62A4-F908-5B0B-72FBAA3E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0680C-14B1-497B-457C-283C6902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D64F-1786-2049-9CAB-3BDEB690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1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9CB9-295D-833C-CF0F-B4A2430B0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08D03-0A6C-555A-6EFC-7E8ADA2B9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9E39E-1475-B4DA-DDBD-8DFCEF90B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A4151-9C4D-1D5C-FF52-89950E668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330B19-C1EE-95B2-5254-9F42AC74F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E4A2E1-22EF-3432-CDC6-34EEA5E67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2252-0043-594D-88EA-56465CB75C8B}" type="datetimeFigureOut">
              <a:rPr lang="en-US" smtClean="0"/>
              <a:t>10/8/24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34FDC1-4AD6-44F5-E3E6-7018288F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D5222-6C08-CE87-7B88-958A9C6DF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D64F-1786-2049-9CAB-3BDEB690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8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C539-C115-EFE5-C241-B3694AC0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94314-357F-FC7B-FC27-6EB7CE36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2252-0043-594D-88EA-56465CB75C8B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3F887-D606-ED28-A705-1E25AF24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B6AA0-AAF9-2AB6-3F56-587F1941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D64F-1786-2049-9CAB-3BDEB690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63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1A9A6-8E2A-08D0-08A8-2AACE28E8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2252-0043-594D-88EA-56465CB75C8B}" type="datetimeFigureOut">
              <a:rPr lang="en-US" smtClean="0"/>
              <a:t>10/8/24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7B151F-E44F-02F5-38EE-F2E3B62D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A4655-1948-75CA-00C7-B7DC3632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D64F-1786-2049-9CAB-3BDEB690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5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C0BA-3123-59AC-6D3A-F4110282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BF7D9-C137-D4B5-E6E6-41C570804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E8E48-4D4C-8E98-AF7F-E48A76B75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5B511-B5C0-E89E-FB05-3126FCB3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2252-0043-594D-88EA-56465CB75C8B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657C0-6CA8-0395-9601-17AA22F2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0DEDB-364B-B172-E3C2-1CFB12E9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D64F-1786-2049-9CAB-3BDEB690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176CF-BDAF-C098-37D2-C0925454E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71CA24-4614-E9D9-9B1E-7AC976C53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65259-003D-A56E-A11D-7ED658F1B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683F1-3B93-39CC-0246-E4F2349D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2252-0043-594D-88EA-56465CB75C8B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0CA59-6D4F-1C26-F577-49103790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22ABF-2793-0D24-3B9C-CE075616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D64F-1786-2049-9CAB-3BDEB690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3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994FF4-5894-B926-67E9-F53F1A33C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DC8D1-6E7B-7040-6E7B-0B6EAA9A5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8F98B-AA0C-3677-E076-37CB940A5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E02252-0043-594D-88EA-56465CB75C8B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625A3-42EC-4F30-3E32-563D2CF51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D5D93-2F77-431B-CE1B-98E2AFEB6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2ED64F-1786-2049-9CAB-3BDEB690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1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95FDCA3-7DA9-5A26-023A-D1FD96514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660185"/>
              </p:ext>
            </p:extLst>
          </p:nvPr>
        </p:nvGraphicFramePr>
        <p:xfrm>
          <a:off x="3055449" y="5848714"/>
          <a:ext cx="5486400" cy="521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288">
                  <a:extLst>
                    <a:ext uri="{9D8B030D-6E8A-4147-A177-3AD203B41FA5}">
                      <a16:colId xmlns:a16="http://schemas.microsoft.com/office/drawing/2014/main" val="307445712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23194462"/>
                    </a:ext>
                  </a:extLst>
                </a:gridCol>
                <a:gridCol w="1381912">
                  <a:extLst>
                    <a:ext uri="{9D8B030D-6E8A-4147-A177-3AD203B41FA5}">
                      <a16:colId xmlns:a16="http://schemas.microsoft.com/office/drawing/2014/main" val="165263386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311894291"/>
                    </a:ext>
                  </a:extLst>
                </a:gridCol>
              </a:tblGrid>
              <a:tr h="5212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04789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EEE02F0-9BCF-26C5-E13B-C64B07A27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755086"/>
              </p:ext>
            </p:extLst>
          </p:nvPr>
        </p:nvGraphicFramePr>
        <p:xfrm>
          <a:off x="8632300" y="1202655"/>
          <a:ext cx="521208" cy="4559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208">
                  <a:extLst>
                    <a:ext uri="{9D8B030D-6E8A-4147-A177-3AD203B41FA5}">
                      <a16:colId xmlns:a16="http://schemas.microsoft.com/office/drawing/2014/main" val="2910521833"/>
                    </a:ext>
                  </a:extLst>
                </a:gridCol>
              </a:tblGrid>
              <a:tr h="75990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0.94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7691"/>
                  </a:ext>
                </a:extLst>
              </a:tr>
              <a:tr h="75990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0.4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031385"/>
                  </a:ext>
                </a:extLst>
              </a:tr>
              <a:tr h="75990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0.74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452745"/>
                  </a:ext>
                </a:extLst>
              </a:tr>
              <a:tr h="75990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0.43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532124"/>
                  </a:ext>
                </a:extLst>
              </a:tr>
              <a:tr h="75990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0.18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4972119"/>
                  </a:ext>
                </a:extLst>
              </a:tr>
              <a:tr h="75990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0.51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46461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17C2B14-EF4D-A262-43B6-CC5993193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425183"/>
              </p:ext>
            </p:extLst>
          </p:nvPr>
        </p:nvGraphicFramePr>
        <p:xfrm>
          <a:off x="2388924" y="1202655"/>
          <a:ext cx="576072" cy="4559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72">
                  <a:extLst>
                    <a:ext uri="{9D8B030D-6E8A-4147-A177-3AD203B41FA5}">
                      <a16:colId xmlns:a16="http://schemas.microsoft.com/office/drawing/2014/main" val="2910521833"/>
                    </a:ext>
                  </a:extLst>
                </a:gridCol>
              </a:tblGrid>
              <a:tr h="75990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a &amp; 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7691"/>
                  </a:ext>
                </a:extLst>
              </a:tr>
              <a:tr h="75990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a &amp; 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031385"/>
                  </a:ext>
                </a:extLst>
              </a:tr>
              <a:tr h="75990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d &amp; 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452745"/>
                  </a:ext>
                </a:extLst>
              </a:tr>
              <a:tr h="75990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a &amp; 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532124"/>
                  </a:ext>
                </a:extLst>
              </a:tr>
              <a:tr h="75990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d &amp; 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972119"/>
                  </a:ext>
                </a:extLst>
              </a:tr>
              <a:tr h="75990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e &amp; 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46461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C746CC6-E42F-320C-DC85-6E155AB48BAF}"/>
              </a:ext>
            </a:extLst>
          </p:cNvPr>
          <p:cNvSpPr txBox="1"/>
          <p:nvPr/>
        </p:nvSpPr>
        <p:spPr>
          <a:xfrm rot="16200000">
            <a:off x="870474" y="3283746"/>
            <a:ext cx="258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Elemental Architectures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67C40DE-0DA9-A6AD-D7AB-5F96CB68F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91295"/>
              </p:ext>
            </p:extLst>
          </p:nvPr>
        </p:nvGraphicFramePr>
        <p:xfrm>
          <a:off x="3055448" y="832793"/>
          <a:ext cx="54864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288">
                  <a:extLst>
                    <a:ext uri="{9D8B030D-6E8A-4147-A177-3AD203B41FA5}">
                      <a16:colId xmlns:a16="http://schemas.microsoft.com/office/drawing/2014/main" val="307445712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23194462"/>
                    </a:ext>
                  </a:extLst>
                </a:gridCol>
                <a:gridCol w="1381913">
                  <a:extLst>
                    <a:ext uri="{9D8B030D-6E8A-4147-A177-3AD203B41FA5}">
                      <a16:colId xmlns:a16="http://schemas.microsoft.com/office/drawing/2014/main" val="1652633860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2311894291"/>
                    </a:ext>
                  </a:extLst>
                </a:gridCol>
              </a:tblGrid>
              <a:tr h="27852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addition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subtraction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multiplication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division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04789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9CEABDF-D4F7-8312-E953-EFA6B6E1D222}"/>
              </a:ext>
            </a:extLst>
          </p:cNvPr>
          <p:cNvSpPr txBox="1"/>
          <p:nvPr/>
        </p:nvSpPr>
        <p:spPr>
          <a:xfrm>
            <a:off x="4777805" y="402892"/>
            <a:ext cx="204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Defining Functions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256BE72-1AEE-32AE-EC04-A1B2AC4C8F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3" t="12700" r="14090" b="2606"/>
          <a:stretch/>
        </p:blipFill>
        <p:spPr>
          <a:xfrm>
            <a:off x="3055448" y="1202657"/>
            <a:ext cx="5486400" cy="45594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174B0AF-2B72-F155-3994-6E8D3982F5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249" t="41988" r="1257" b="30695"/>
          <a:stretch/>
        </p:blipFill>
        <p:spPr>
          <a:xfrm>
            <a:off x="9243960" y="772224"/>
            <a:ext cx="730056" cy="157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52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39</Words>
  <Application>Microsoft Macintosh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Jorja Elliott</dc:creator>
  <cp:lastModifiedBy>Jorja Elliott</cp:lastModifiedBy>
  <cp:revision>5</cp:revision>
  <dcterms:created xsi:type="dcterms:W3CDTF">2024-07-17T14:20:18Z</dcterms:created>
  <dcterms:modified xsi:type="dcterms:W3CDTF">2024-10-08T18:35:30Z</dcterms:modified>
</cp:coreProperties>
</file>